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391" r:id="rId2"/>
    <p:sldId id="394" r:id="rId3"/>
    <p:sldId id="386" r:id="rId4"/>
  </p:sldIdLst>
  <p:sldSz cx="12192000" cy="6858000"/>
  <p:notesSz cx="7099300" cy="10234613"/>
  <p:custDataLst>
    <p:tags r:id="rId7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6174D"/>
    <a:srgbClr val="58267E"/>
    <a:srgbClr val="FFFF00"/>
    <a:srgbClr val="0955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1" autoAdjust="0"/>
    <p:restoredTop sz="77598" autoAdjust="0"/>
  </p:normalViewPr>
  <p:slideViewPr>
    <p:cSldViewPr>
      <p:cViewPr varScale="1">
        <p:scale>
          <a:sx n="59" d="100"/>
          <a:sy n="59" d="100"/>
        </p:scale>
        <p:origin x="54" y="300"/>
      </p:cViewPr>
      <p:guideLst>
        <p:guide orient="horz" pos="2160"/>
        <p:guide pos="384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-2886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16A7C3D-4149-4938-92EE-5C7BA51B3D9A}" type="datetimeFigureOut">
              <a:rPr lang="zh-CN" altLang="en-US"/>
              <a:pPr>
                <a:defRPr/>
              </a:pPr>
              <a:t>2024/12/10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2B654333-4B7A-485A-BD24-8ABDB4F34D3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23D4B0B-4027-4C24-A22D-B454D3AF0B8A}" type="datetimeFigureOut">
              <a:rPr lang="zh-CN" altLang="en-US"/>
              <a:pPr>
                <a:defRPr/>
              </a:pPr>
              <a:t>2024/12/10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D6FA4DDD-AAC9-472E-885F-5C0BF8A1CE0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328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5443539"/>
            <a:ext cx="12192000" cy="1441450"/>
          </a:xfrm>
          <a:prstGeom prst="rect">
            <a:avLst/>
          </a:prstGeom>
          <a:solidFill>
            <a:srgbClr val="09559D"/>
          </a:solidFill>
          <a:ln w="9525">
            <a:noFill/>
            <a:miter lim="800000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zh-CN" altLang="en-US" sz="1900">
              <a:solidFill>
                <a:srgbClr val="09559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3" y="224536"/>
            <a:ext cx="3096344" cy="60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Rectangle 7"/>
          <p:cNvSpPr>
            <a:spLocks noGrp="1" noChangeArrowheads="1"/>
          </p:cNvSpPr>
          <p:nvPr>
            <p:ph type="ctrTitle"/>
          </p:nvPr>
        </p:nvSpPr>
        <p:spPr bwMode="black">
          <a:xfrm>
            <a:off x="1697955" y="2136879"/>
            <a:ext cx="8796089" cy="808683"/>
          </a:xfrm>
        </p:spPr>
        <p:txBody>
          <a:bodyPr lIns="91440" tIns="45720" rIns="91440" bIns="45720" anchor="ctr"/>
          <a:lstStyle>
            <a:lvl1pPr algn="ctr">
              <a:defRPr sz="4655">
                <a:solidFill>
                  <a:srgbClr val="09559D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29704" name="Rectangle 8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999656" y="3963236"/>
            <a:ext cx="6096001" cy="745448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2800" b="0">
                <a:solidFill>
                  <a:srgbClr val="09559D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单击此处编辑母版副标题样式</a:t>
            </a:r>
            <a:endParaRPr lang="en-US" altLang="zh-CN" dirty="0"/>
          </a:p>
        </p:txBody>
      </p:sp>
      <p:pic>
        <p:nvPicPr>
          <p:cNvPr id="10" name="图片 9" descr="微信图片_20231018101352"/>
          <p:cNvPicPr>
            <a:picLocks noChangeAspect="1"/>
          </p:cNvPicPr>
          <p:nvPr userDrawn="1"/>
        </p:nvPicPr>
        <p:blipFill rotWithShape="1">
          <a:blip r:embed="rId3">
            <a:alphaModFix amt="80000"/>
          </a:blip>
          <a:srcRect t="31837" b="35104"/>
          <a:stretch/>
        </p:blipFill>
        <p:spPr>
          <a:xfrm>
            <a:off x="9624392" y="162790"/>
            <a:ext cx="2352387" cy="583691"/>
          </a:xfrm>
          <a:prstGeom prst="rect">
            <a:avLst/>
          </a:prstGeom>
          <a:effectLst>
            <a:softEdge rad="76200"/>
          </a:effectLst>
        </p:spPr>
      </p:pic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B838FB-414F-4C46-A12F-75AC8BC44A4B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839416" y="1412776"/>
            <a:ext cx="10438184" cy="4378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994801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492567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B838FB-414F-4C46-A12F-75AC8BC44A4B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矩形 5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4456020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 userDrawn="1"/>
        </p:nvSpPr>
        <p:spPr bwMode="auto">
          <a:xfrm>
            <a:off x="0" y="0"/>
            <a:ext cx="12192000" cy="6858000"/>
          </a:xfrm>
          <a:prstGeom prst="roundRect">
            <a:avLst>
              <a:gd name="adj" fmla="val 3696"/>
            </a:avLst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rgbClr val="0070C0"/>
              </a:gs>
            </a:gsLst>
            <a:lin ang="16200000" scaled="1"/>
            <a:tileRect/>
          </a:gra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2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华文楷体" panose="02010600040101010101" pitchFamily="2" charset="-122"/>
            </a:endParaRPr>
          </a:p>
        </p:txBody>
      </p:sp>
      <p:sp>
        <p:nvSpPr>
          <p:cNvPr id="3" name="标题 3"/>
          <p:cNvSpPr>
            <a:spLocks noGrp="1"/>
          </p:cNvSpPr>
          <p:nvPr>
            <p:ph type="ctrTitle"/>
          </p:nvPr>
        </p:nvSpPr>
        <p:spPr>
          <a:xfrm>
            <a:off x="1697955" y="2206898"/>
            <a:ext cx="8796089" cy="738664"/>
          </a:xfrm>
        </p:spPr>
        <p:txBody>
          <a:bodyPr/>
          <a:lstStyle>
            <a:lvl1pPr algn="ctr">
              <a:defRPr sz="4800"/>
            </a:lvl1pPr>
          </a:lstStyle>
          <a:p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副标题 4"/>
          <p:cNvSpPr>
            <a:spLocks noGrp="1"/>
          </p:cNvSpPr>
          <p:nvPr>
            <p:ph type="subTitle" idx="1"/>
          </p:nvPr>
        </p:nvSpPr>
        <p:spPr>
          <a:xfrm>
            <a:off x="2999656" y="3963236"/>
            <a:ext cx="6096001" cy="745448"/>
          </a:xfrm>
        </p:spPr>
        <p:txBody>
          <a:bodyPr/>
          <a:lstStyle>
            <a:lvl1pPr algn="ctr">
              <a:defRPr sz="4400"/>
            </a:lvl1pPr>
          </a:lstStyle>
          <a:p>
            <a:endParaRPr lang="zh-CN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36752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99456" y="404664"/>
            <a:ext cx="78232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spAutoFit/>
          </a:bodyPr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839416" y="1412776"/>
            <a:ext cx="10438184" cy="4378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altLang="zh-CN"/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80" b="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09B838FB-414F-4C46-A12F-75AC8BC44A4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9205877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1050925"/>
            <a:ext cx="12192000" cy="76200"/>
          </a:xfrm>
          <a:prstGeom prst="rect">
            <a:avLst/>
          </a:prstGeom>
          <a:solidFill>
            <a:srgbClr val="09559D"/>
          </a:solidFill>
          <a:ln w="9525">
            <a:noFill/>
            <a:miter lim="800000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zh-CN" altLang="en-US" sz="19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99456" y="387989"/>
            <a:ext cx="78232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spAutoFit/>
          </a:bodyPr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7407" y="1279524"/>
            <a:ext cx="10538253" cy="4813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altLang="zh-CN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80" b="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80" b="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80" b="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09B838FB-414F-4C46-A12F-75AC8BC44A4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9" name="图片 8" descr="院徽"/>
          <p:cNvPicPr>
            <a:picLocks noChangeAspect="1"/>
          </p:cNvPicPr>
          <p:nvPr userDrawn="1"/>
        </p:nvPicPr>
        <p:blipFill>
          <a:blip r:embed="rId8">
            <a:alphaModFix amt="80000"/>
          </a:blip>
          <a:stretch>
            <a:fillRect/>
          </a:stretch>
        </p:blipFill>
        <p:spPr>
          <a:xfrm>
            <a:off x="159073" y="159796"/>
            <a:ext cx="755327" cy="6164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54000" dist="5000" dir="5400000" sy="-100000" algn="bl" rotWithShape="0"/>
          </a:effec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123"/>
          <a:stretch/>
        </p:blipFill>
        <p:spPr bwMode="auto">
          <a:xfrm>
            <a:off x="11305661" y="188429"/>
            <a:ext cx="643655" cy="603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4" r:id="rId3"/>
    <p:sldLayoutId id="2147483656" r:id="rId4"/>
    <p:sldLayoutId id="2147483653" r:id="rId5"/>
    <p:sldLayoutId id="2147483657" r:id="rId6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Verdan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Verdan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Verdan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Verdana" panose="020B0604030504040204" pitchFamily="34" charset="0"/>
        </a:defRPr>
      </a:lvl5pPr>
      <a:lvl6pPr marL="483870" algn="l" rtl="0" eaLnBrk="1" fontAlgn="base" hangingPunct="1">
        <a:spcBef>
          <a:spcPct val="0"/>
        </a:spcBef>
        <a:spcAft>
          <a:spcPct val="0"/>
        </a:spcAft>
        <a:defRPr sz="3385" b="1">
          <a:solidFill>
            <a:schemeClr val="bg1"/>
          </a:solidFill>
          <a:latin typeface="Verdana" panose="020B0604030504040204" pitchFamily="34" charset="0"/>
        </a:defRPr>
      </a:lvl6pPr>
      <a:lvl7pPr marL="967740" algn="l" rtl="0" eaLnBrk="1" fontAlgn="base" hangingPunct="1">
        <a:spcBef>
          <a:spcPct val="0"/>
        </a:spcBef>
        <a:spcAft>
          <a:spcPct val="0"/>
        </a:spcAft>
        <a:defRPr sz="3385" b="1">
          <a:solidFill>
            <a:schemeClr val="bg1"/>
          </a:solidFill>
          <a:latin typeface="Verdana" panose="020B0604030504040204" pitchFamily="34" charset="0"/>
        </a:defRPr>
      </a:lvl7pPr>
      <a:lvl8pPr marL="1451610" algn="l" rtl="0" eaLnBrk="1" fontAlgn="base" hangingPunct="1">
        <a:spcBef>
          <a:spcPct val="0"/>
        </a:spcBef>
        <a:spcAft>
          <a:spcPct val="0"/>
        </a:spcAft>
        <a:defRPr sz="3385" b="1">
          <a:solidFill>
            <a:schemeClr val="bg1"/>
          </a:solidFill>
          <a:latin typeface="Verdana" panose="020B0604030504040204" pitchFamily="34" charset="0"/>
        </a:defRPr>
      </a:lvl8pPr>
      <a:lvl9pPr marL="1934845" algn="l" rtl="0" eaLnBrk="1" fontAlgn="base" hangingPunct="1">
        <a:spcBef>
          <a:spcPct val="0"/>
        </a:spcBef>
        <a:spcAft>
          <a:spcPct val="0"/>
        </a:spcAft>
        <a:defRPr sz="3385" b="1">
          <a:solidFill>
            <a:schemeClr val="bg1"/>
          </a:solidFill>
          <a:latin typeface="Verdana" panose="020B0604030504040204" pitchFamily="34" charset="0"/>
        </a:defRPr>
      </a:lvl9pPr>
    </p:titleStyle>
    <p:bodyStyle>
      <a:lvl1pPr marL="361950" indent="-3619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900" b="1">
          <a:solidFill>
            <a:schemeClr val="tx1">
              <a:lumMod val="50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86130" indent="-3016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900">
          <a:solidFill>
            <a:schemeClr val="tx1">
              <a:lumMod val="50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marL="1208405" indent="-2413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500">
          <a:solidFill>
            <a:schemeClr val="tx1">
              <a:lumMod val="50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marL="1692275" indent="-241300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>
              <a:lumMod val="50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marL="2176780" indent="-241300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>
              <a:lumMod val="50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2660650" indent="-241935" algn="l" rtl="0" eaLnBrk="1" fontAlgn="base" hangingPunct="1">
        <a:spcBef>
          <a:spcPct val="20000"/>
        </a:spcBef>
        <a:spcAft>
          <a:spcPct val="0"/>
        </a:spcAft>
        <a:buChar char="»"/>
        <a:defRPr sz="2115">
          <a:solidFill>
            <a:schemeClr val="tx1"/>
          </a:solidFill>
          <a:latin typeface="Arial" panose="020B0604020202020204" pitchFamily="34" charset="0"/>
        </a:defRPr>
      </a:lvl6pPr>
      <a:lvl7pPr marL="3144520" indent="-241935" algn="l" rtl="0" eaLnBrk="1" fontAlgn="base" hangingPunct="1">
        <a:spcBef>
          <a:spcPct val="20000"/>
        </a:spcBef>
        <a:spcAft>
          <a:spcPct val="0"/>
        </a:spcAft>
        <a:buChar char="»"/>
        <a:defRPr sz="2115">
          <a:solidFill>
            <a:schemeClr val="tx1"/>
          </a:solidFill>
          <a:latin typeface="Arial" panose="020B0604020202020204" pitchFamily="34" charset="0"/>
        </a:defRPr>
      </a:lvl7pPr>
      <a:lvl8pPr marL="3628390" indent="-241935" algn="l" rtl="0" eaLnBrk="1" fontAlgn="base" hangingPunct="1">
        <a:spcBef>
          <a:spcPct val="20000"/>
        </a:spcBef>
        <a:spcAft>
          <a:spcPct val="0"/>
        </a:spcAft>
        <a:buChar char="»"/>
        <a:defRPr sz="2115">
          <a:solidFill>
            <a:schemeClr val="tx1"/>
          </a:solidFill>
          <a:latin typeface="Arial" panose="020B0604020202020204" pitchFamily="34" charset="0"/>
        </a:defRPr>
      </a:lvl8pPr>
      <a:lvl9pPr marL="4112260" indent="-241935" algn="l" rtl="0" eaLnBrk="1" fontAlgn="base" hangingPunct="1">
        <a:spcBef>
          <a:spcPct val="20000"/>
        </a:spcBef>
        <a:spcAft>
          <a:spcPct val="0"/>
        </a:spcAft>
        <a:buChar char="»"/>
        <a:defRPr sz="2115">
          <a:solidFill>
            <a:schemeClr val="tx1"/>
          </a:solidFill>
          <a:latin typeface="Arial" panose="020B0604020202020204" pitchFamily="34" charset="0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4845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8715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2585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6455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325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697955" y="2136879"/>
            <a:ext cx="8796089" cy="808683"/>
          </a:xfrm>
        </p:spPr>
        <p:txBody>
          <a:bodyPr/>
          <a:lstStyle/>
          <a:p>
            <a:r>
              <a:rPr lang="zh-CN" altLang="en-US" dirty="0"/>
              <a:t>英语听力怎么</a:t>
            </a:r>
            <a:r>
              <a:rPr lang="zh-CN" altLang="en-US" dirty="0" smtClean="0"/>
              <a:t>练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999656" y="3963236"/>
            <a:ext cx="7632848" cy="745448"/>
          </a:xfrm>
        </p:spPr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2736599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英语听力。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908" y="269033"/>
            <a:ext cx="4939793" cy="6588967"/>
          </a:xfrm>
        </p:spPr>
      </p:pic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9B838FB-414F-4C46-A12F-75AC8BC44A4B}" type="slidenum">
              <a:rPr lang="en-US" altLang="zh-CN" smtClean="0"/>
              <a:pPr>
                <a:defRPr/>
              </a:pPr>
              <a:t>2</a:t>
            </a:fld>
            <a:endParaRPr lang="en-US" altLang="zh-CN"/>
          </a:p>
        </p:txBody>
      </p:sp>
      <p:sp>
        <p:nvSpPr>
          <p:cNvPr id="3" name="文本框 2"/>
          <p:cNvSpPr txBox="1"/>
          <p:nvPr/>
        </p:nvSpPr>
        <p:spPr>
          <a:xfrm>
            <a:off x="887444" y="1598159"/>
            <a:ext cx="30963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对于这</a:t>
            </a:r>
            <a:r>
              <a:rPr lang="zh-CN" altLang="en-US" dirty="0" smtClean="0"/>
              <a:t>一段音，</a:t>
            </a:r>
            <a:r>
              <a:rPr lang="zh-CN" altLang="en-US" dirty="0"/>
              <a:t>一开始听起来觉得很快听不懂跟不上怎么办呢</a:t>
            </a:r>
            <a:r>
              <a:rPr lang="zh-CN" altLang="en-US" dirty="0" smtClean="0"/>
              <a:t>？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/>
              <a:t>不知道，首先就是抓每一句话的第</a:t>
            </a:r>
            <a:r>
              <a:rPr lang="en-US" altLang="zh-CN" dirty="0"/>
              <a:t>1</a:t>
            </a:r>
            <a:r>
              <a:rPr lang="zh-CN" altLang="en-US" dirty="0"/>
              <a:t>个词</a:t>
            </a:r>
            <a:r>
              <a:rPr lang="zh-CN" altLang="en-US" dirty="0" smtClean="0"/>
              <a:t>，把</a:t>
            </a:r>
            <a:r>
              <a:rPr lang="zh-CN" altLang="en-US" dirty="0"/>
              <a:t>它写下来，然后空出一行</a:t>
            </a:r>
            <a:r>
              <a:rPr lang="zh-CN" altLang="en-US" dirty="0" smtClean="0"/>
              <a:t>，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 smtClean="0"/>
              <a:t>再</a:t>
            </a:r>
            <a:r>
              <a:rPr lang="zh-CN" altLang="en-US" dirty="0"/>
              <a:t>听第</a:t>
            </a:r>
            <a:r>
              <a:rPr lang="en-US" altLang="zh-CN" dirty="0"/>
              <a:t>2</a:t>
            </a:r>
            <a:r>
              <a:rPr lang="zh-CN" altLang="en-US" dirty="0" smtClean="0"/>
              <a:t>句，也</a:t>
            </a:r>
            <a:r>
              <a:rPr lang="zh-CN" altLang="en-US" dirty="0"/>
              <a:t>是抓到第</a:t>
            </a:r>
            <a:r>
              <a:rPr lang="en-US" altLang="zh-CN" dirty="0"/>
              <a:t>1</a:t>
            </a:r>
            <a:r>
              <a:rPr lang="zh-CN" altLang="en-US" dirty="0"/>
              <a:t>个单词再把它写下来，再空一个行</a:t>
            </a:r>
            <a:r>
              <a:rPr lang="zh-CN" altLang="en-US" dirty="0" smtClean="0"/>
              <a:t>，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 smtClean="0"/>
              <a:t>然后</a:t>
            </a:r>
            <a:r>
              <a:rPr lang="zh-CN" altLang="en-US" dirty="0"/>
              <a:t>再是第</a:t>
            </a:r>
            <a:r>
              <a:rPr lang="en-US" altLang="zh-CN" dirty="0"/>
              <a:t>3</a:t>
            </a:r>
            <a:r>
              <a:rPr lang="zh-CN" altLang="en-US" dirty="0"/>
              <a:t>句，以此类推</a:t>
            </a:r>
            <a:r>
              <a:rPr lang="zh-CN" altLang="en-US" dirty="0" smtClean="0"/>
              <a:t>，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/>
              <a:t>每天都听一次，循序渐进，持之以恒，必有成效，</a:t>
            </a:r>
          </a:p>
        </p:txBody>
      </p:sp>
      <p:pic>
        <p:nvPicPr>
          <p:cNvPr id="6" name="1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50412" y="13072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723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71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B838FB-414F-4C46-A12F-75AC8BC44A4B}" type="slidenum">
              <a:rPr lang="en-US" altLang="zh-CN" smtClean="0"/>
              <a:pPr>
                <a:defRPr/>
              </a:pPr>
              <a:t>3</a:t>
            </a:fld>
            <a:endParaRPr lang="en-US" altLang="zh-CN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44624"/>
            <a:ext cx="11272074" cy="670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103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jllZGIzOTJmYzliYzkwOTQ2NjY0YjM5OWRkYjNjMmQifQ=="/>
</p:tagLst>
</file>

<file path=ppt/theme/theme1.xml><?xml version="1.0" encoding="utf-8"?>
<a:theme xmlns:a="http://schemas.openxmlformats.org/drawingml/2006/main" name="sample">
  <a:themeElements>
    <a:clrScheme name="sample 2">
      <a:dk1>
        <a:srgbClr val="19426B"/>
      </a:dk1>
      <a:lt1>
        <a:srgbClr val="FFFFFF"/>
      </a:lt1>
      <a:dk2>
        <a:srgbClr val="008080"/>
      </a:dk2>
      <a:lt2>
        <a:srgbClr val="B2B2B2"/>
      </a:lt2>
      <a:accent1>
        <a:srgbClr val="35C9C2"/>
      </a:accent1>
      <a:accent2>
        <a:srgbClr val="398AC7"/>
      </a:accent2>
      <a:accent3>
        <a:srgbClr val="FFFFFF"/>
      </a:accent3>
      <a:accent4>
        <a:srgbClr val="14375A"/>
      </a:accent4>
      <a:accent5>
        <a:srgbClr val="AEE1DD"/>
      </a:accent5>
      <a:accent6>
        <a:srgbClr val="337DB4"/>
      </a:accent6>
      <a:hlink>
        <a:srgbClr val="8BBC00"/>
      </a:hlink>
      <a:folHlink>
        <a:srgbClr val="6D50CA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0" cap="flat" cmpd="sng" algn="ctr">
          <a:solidFill>
            <a:srgbClr val="C00000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rtlCol="0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楷体" panose="02010600040101010101" pitchFamily="2" charset="-122"/>
          </a:defRPr>
        </a:defPPr>
      </a:lstStyle>
    </a:spDef>
    <a:lnDef>
      <a:spPr bwMode="auto">
        <a:solidFill>
          <a:schemeClr val="accent1"/>
        </a:solidFill>
        <a:ln w="57150" cap="flat" cmpd="sng" algn="ctr">
          <a:solidFill>
            <a:srgbClr val="C00000"/>
          </a:solidFill>
          <a:prstDash val="solid"/>
          <a:round/>
          <a:headEnd type="none" w="med" len="med"/>
          <a:tailEnd type="triangle"/>
        </a:ln>
      </a:spPr>
      <a:bodyPr/>
      <a:lstStyle/>
    </a:lnDef>
  </a:objectDefaults>
  <a:extraClrSchemeLst>
    <a:extraClrScheme>
      <a:clrScheme name="sample 1">
        <a:dk1>
          <a:srgbClr val="000000"/>
        </a:dk1>
        <a:lt1>
          <a:srgbClr val="FFFFFF"/>
        </a:lt1>
        <a:dk2>
          <a:srgbClr val="1640B6"/>
        </a:dk2>
        <a:lt2>
          <a:srgbClr val="B2B2B2"/>
        </a:lt2>
        <a:accent1>
          <a:srgbClr val="48BDEC"/>
        </a:accent1>
        <a:accent2>
          <a:srgbClr val="E68402"/>
        </a:accent2>
        <a:accent3>
          <a:srgbClr val="FFFFFF"/>
        </a:accent3>
        <a:accent4>
          <a:srgbClr val="000000"/>
        </a:accent4>
        <a:accent5>
          <a:srgbClr val="B1DBF4"/>
        </a:accent5>
        <a:accent6>
          <a:srgbClr val="D07702"/>
        </a:accent6>
        <a:hlink>
          <a:srgbClr val="339966"/>
        </a:hlink>
        <a:folHlink>
          <a:srgbClr val="7E8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9426B"/>
        </a:dk1>
        <a:lt1>
          <a:srgbClr val="FFFFFF"/>
        </a:lt1>
        <a:dk2>
          <a:srgbClr val="008080"/>
        </a:dk2>
        <a:lt2>
          <a:srgbClr val="B2B2B2"/>
        </a:lt2>
        <a:accent1>
          <a:srgbClr val="35C9C2"/>
        </a:accent1>
        <a:accent2>
          <a:srgbClr val="398AC7"/>
        </a:accent2>
        <a:accent3>
          <a:srgbClr val="FFFFFF"/>
        </a:accent3>
        <a:accent4>
          <a:srgbClr val="14375A"/>
        </a:accent4>
        <a:accent5>
          <a:srgbClr val="AEE1DD"/>
        </a:accent5>
        <a:accent6>
          <a:srgbClr val="337DB4"/>
        </a:accent6>
        <a:hlink>
          <a:srgbClr val="8BBC00"/>
        </a:hlink>
        <a:folHlink>
          <a:srgbClr val="6D50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25095D"/>
        </a:dk1>
        <a:lt1>
          <a:srgbClr val="FFFFFF"/>
        </a:lt1>
        <a:dk2>
          <a:srgbClr val="235752"/>
        </a:dk2>
        <a:lt2>
          <a:srgbClr val="B2B2B2"/>
        </a:lt2>
        <a:accent1>
          <a:srgbClr val="DAAF34"/>
        </a:accent1>
        <a:accent2>
          <a:srgbClr val="6F9A3C"/>
        </a:accent2>
        <a:accent3>
          <a:srgbClr val="FFFFFF"/>
        </a:accent3>
        <a:accent4>
          <a:srgbClr val="1E064E"/>
        </a:accent4>
        <a:accent5>
          <a:srgbClr val="EAD4AE"/>
        </a:accent5>
        <a:accent6>
          <a:srgbClr val="648B35"/>
        </a:accent6>
        <a:hlink>
          <a:srgbClr val="8DAED9"/>
        </a:hlink>
        <a:folHlink>
          <a:srgbClr val="A8CB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汇报PPT-模板</Template>
  <TotalTime>3950</TotalTime>
  <Words>96</Words>
  <Application>Microsoft Office PowerPoint</Application>
  <PresentationFormat>宽屏</PresentationFormat>
  <Paragraphs>13</Paragraphs>
  <Slides>3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2" baseType="lpstr">
      <vt:lpstr>华文楷体</vt:lpstr>
      <vt:lpstr>宋体</vt:lpstr>
      <vt:lpstr>微软雅黑</vt:lpstr>
      <vt:lpstr>Arial</vt:lpstr>
      <vt:lpstr>Calibri</vt:lpstr>
      <vt:lpstr>Times New Roman</vt:lpstr>
      <vt:lpstr>Verdana</vt:lpstr>
      <vt:lpstr>Wingdings</vt:lpstr>
      <vt:lpstr>sample</vt:lpstr>
      <vt:lpstr>英语听力怎么练</vt:lpstr>
      <vt:lpstr>英语听力。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china</dc:creator>
  <cp:lastModifiedBy>Microsoft</cp:lastModifiedBy>
  <cp:revision>516</cp:revision>
  <cp:lastPrinted>2024-06-28T06:23:54Z</cp:lastPrinted>
  <dcterms:created xsi:type="dcterms:W3CDTF">2015-05-15T04:09:00Z</dcterms:created>
  <dcterms:modified xsi:type="dcterms:W3CDTF">2024-12-09T23:39:11Z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76020584076945469DEAD73FB0A4CA4F</vt:lpwstr>
  </property>
  <property fmtid="{D5CDD505-2E9C-101B-9397-08002B2CF9AE}" pid="3" name="KSOProductBuildVer">
    <vt:lpwstr>2052-11.1.0.11830</vt:lpwstr>
  </property>
</Properties>
</file>