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3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5D54EC8-3FE5-479E-AE61-FFCD0466A6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C0800697-C4FF-4532-A238-844B563A8E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0617243-1441-461B-A197-483FBA67E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39A173F-9BCC-4C0F-B7D7-510684551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24353E3-1EA6-49D6-90F2-01158214A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927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1777C0-4E72-4CCE-88A1-38A395F2F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7E5F91A-3CDB-4F3F-AB9E-1F0E2DBB98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E868870-9670-4663-817F-A358141E9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BAA4821-1238-4C60-B2B1-B98CBD2BB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ECEABB6-C361-412D-8DF9-A067C723C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672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1B6E533-552B-4641-AB66-2E1AA01030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398BF480-A33C-4A97-B5A0-D2E4F55BE2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F38F14C-77B3-46CD-9B3F-7846A4D1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1C767F4-7730-4368-A1BA-4BD91B9D4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A90140A-120E-4509-B202-C44801D88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92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58BFACB-5722-476F-A63E-29C67077E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54EB786-02C0-4651-BA93-F8BB4BAEB8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7263C89-8CAC-46E8-9EB8-59112D76D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FE3971-6C90-4457-A27C-5842AC5ED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2092E3D-CDF1-442D-800B-F0C508EFF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615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BE07252-CC8F-4340-B6FA-0B84AC1F5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6E855F7-0FA1-4E0E-AE80-2B468CE7D3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F1A984E-B9E7-4CE2-920F-98B5D5418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A7CA689-2BBB-44E5-9B79-A3038753E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B8DF0A7-13BB-43A7-90CB-EAE6CCC7B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102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97F6D71-27B6-46B1-9C4F-08B7DE61B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E3C0C2-222B-4F4A-8978-5C2EB4C59D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A2F2A60D-2E5A-492E-8D60-3FECD080CF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0A68E87-A9F8-4C16-9B0F-C42FD8755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201E0A5F-B04C-4A53-9929-5A198C677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3E19F40-F38B-4117-B1FA-4051C5F43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804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CE061C-8489-43E7-AF30-38DBCD148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879E76E-43BA-46D4-A422-0BB6A106D3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53460B5-95F7-4498-92A7-F5AA8F1256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BE338B2-9C22-4094-83B7-94BA8ABBB3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3E1F73F-751C-422E-8A0D-AD75879742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22BE9C6A-996A-40FF-8CDC-9228EC6A3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9737FB1D-733E-445F-9458-80360AA52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38DA9BD-721A-476F-ACBC-FF2E2827F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559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087D1C5-FE64-4D9A-B7DE-82417E975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5863250-C7DA-4DF6-A7A5-26B645601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582F00E-9609-4963-8DA2-4A7DA78F7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3B2E593-5A67-492F-A0B4-6533EC1AF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078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0904E95C-E4FE-4B51-9169-837959C3C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8E3A8BB-7F42-463D-8846-BEED8B918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F19D40F-ACFF-40B6-99D7-736F0C77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378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27323D0-ADA7-4E0D-96A6-8F4D7C9BA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73CDF3EA-9B0E-4116-853B-46478D93C6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1E5DC32-0930-4BE4-8052-AB69F78DB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3F6F57E-992B-4F81-B4B3-9A635FB2A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C2D3C5B-48F8-4595-A6D5-C47FA8773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D300B8F-4645-4044-87D7-EC92006A6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40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C342A4-2723-42E3-B5AD-EC929F0D3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FEE70B5B-2048-4FCF-96C0-E8E8FD8B59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C46B2E32-8550-411E-9469-482B581386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3477414-9D17-42C7-94E0-F33B8D5C5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872216A-9934-47A1-8F51-B77177686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308ABB0-1B06-402A-A6EF-36F285477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746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FA93F66D-8338-4172-ABDC-5A8552BC0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25E6961-80DE-442D-A5A7-F05AC5CC33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6CCF54D-8734-44CB-9775-0A39BDB6D1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0EE2A-4C83-43B1-937B-BBA4D45FBF41}" type="datetimeFigureOut">
              <a:rPr lang="zh-CN" altLang="en-US" smtClean="0"/>
              <a:t>2024/12/14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7170DAC-A8AF-4D12-8494-B4D853CD1B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5BFACA6-9470-419C-B0C2-87557EF870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D714E-5695-4319-B8C0-8278045E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44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主要的修改</a:t>
            </a:r>
            <a:r>
              <a:rPr lang="zh-CN" altLang="en-US" dirty="0" smtClean="0"/>
              <a:t>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PPT</a:t>
            </a:r>
            <a:r>
              <a:rPr lang="zh-CN" altLang="en-US" dirty="0"/>
              <a:t>的层次上，第</a:t>
            </a:r>
            <a:r>
              <a:rPr lang="en-US" altLang="zh-CN" dirty="0"/>
              <a:t>1</a:t>
            </a:r>
            <a:r>
              <a:rPr lang="zh-CN" altLang="en-US" dirty="0" smtClean="0"/>
              <a:t>页</a:t>
            </a:r>
            <a:r>
              <a:rPr lang="en-US" altLang="zh-CN" dirty="0" smtClean="0"/>
              <a:t>outline</a:t>
            </a:r>
            <a:r>
              <a:rPr lang="zh-CN" altLang="en-US" dirty="0" smtClean="0"/>
              <a:t>的</a:t>
            </a:r>
            <a:r>
              <a:rPr lang="zh-CN" altLang="en-US" dirty="0"/>
              <a:t>写法上，</a:t>
            </a:r>
            <a:endParaRPr lang="en-US" altLang="zh-CN" dirty="0" smtClean="0"/>
          </a:p>
          <a:p>
            <a:pPr lvl="1"/>
            <a:r>
              <a:rPr lang="zh-CN" altLang="en-US" dirty="0"/>
              <a:t> </a:t>
            </a:r>
            <a:r>
              <a:rPr lang="en-US" altLang="zh-CN" dirty="0" smtClean="0"/>
              <a:t>PPT</a:t>
            </a:r>
            <a:r>
              <a:rPr lang="zh-CN" altLang="en-US" dirty="0"/>
              <a:t>的呈现次序与做论文次序不太一样，</a:t>
            </a:r>
            <a:r>
              <a:rPr lang="en-US" altLang="zh-CN" dirty="0"/>
              <a:t>PPT</a:t>
            </a:r>
            <a:r>
              <a:rPr lang="zh-CN" altLang="en-US" dirty="0"/>
              <a:t>不是实验报告，按时间顺序去写，</a:t>
            </a:r>
            <a:r>
              <a:rPr lang="en-US" altLang="zh-CN" dirty="0" err="1"/>
              <a:t>ppt</a:t>
            </a:r>
            <a:r>
              <a:rPr lang="zh-CN" altLang="en-US" dirty="0"/>
              <a:t>呈现的结果要有逻辑次序，要做提炼，</a:t>
            </a:r>
            <a:endParaRPr lang="en-US" altLang="zh-CN" dirty="0"/>
          </a:p>
          <a:p>
            <a:r>
              <a:rPr lang="zh-CN" altLang="en-US" dirty="0" smtClean="0"/>
              <a:t> </a:t>
            </a:r>
            <a:r>
              <a:rPr lang="en-US" altLang="zh-CN" dirty="0"/>
              <a:t>PPT</a:t>
            </a:r>
            <a:r>
              <a:rPr lang="zh-CN" altLang="en-US" dirty="0"/>
              <a:t>每一页的写法上，字要大，重点要突出，内容要精简，</a:t>
            </a:r>
            <a:endParaRPr lang="en-US" altLang="zh-CN" dirty="0" smtClean="0"/>
          </a:p>
          <a:p>
            <a:r>
              <a:rPr lang="zh-CN" altLang="en-US" dirty="0" smtClean="0"/>
              <a:t>要</a:t>
            </a:r>
            <a:r>
              <a:rPr lang="zh-CN" altLang="en-US" dirty="0"/>
              <a:t>有创新点，要突出创新点的内容，要让外行能够看出来你做出了什么新的东西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0848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A9F529C3-C941-49FD-8C67-82F134F64B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0586029-32A0-47E5-9AEC-AE3ABA6B94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B7A789C-B7FE-48EE-83E2-D5D02B9197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523" y="625852"/>
            <a:ext cx="5294716" cy="3971037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8C730EAB-A532-4295-A302-FB4B90DB9F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13C1FA9-4B9C-46D2-ADDD-C1270F9F8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677" y="661416"/>
            <a:ext cx="5294715" cy="397103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B0F0698-B94B-4B58-9584-B58E648FD815}"/>
              </a:ext>
            </a:extLst>
          </p:cNvPr>
          <p:cNvSpPr txBox="1"/>
          <p:nvPr/>
        </p:nvSpPr>
        <p:spPr>
          <a:xfrm>
            <a:off x="2285999" y="4784306"/>
            <a:ext cx="96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修改前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B4F3AD6-A531-429C-8A45-8578EDD23605}"/>
              </a:ext>
            </a:extLst>
          </p:cNvPr>
          <p:cNvSpPr txBox="1"/>
          <p:nvPr/>
        </p:nvSpPr>
        <p:spPr>
          <a:xfrm>
            <a:off x="8244368" y="4742680"/>
            <a:ext cx="96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修改后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0C54CA1-FA56-4FE9-B627-E9AB5D9C6DE1}"/>
              </a:ext>
            </a:extLst>
          </p:cNvPr>
          <p:cNvSpPr/>
          <p:nvPr/>
        </p:nvSpPr>
        <p:spPr>
          <a:xfrm>
            <a:off x="1376313" y="5481877"/>
            <a:ext cx="9596484" cy="7740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/>
              <a:t>PPT</a:t>
            </a:r>
            <a:r>
              <a:rPr lang="zh-CN" altLang="en-US" b="1"/>
              <a:t>不要放太复杂的框图，看起来缺少重点，难以抓到要描述的关键，可加部分文字描述将内容概括更清晰</a:t>
            </a:r>
            <a:endParaRPr lang="zh-CN" altLang="en-US" b="1" dirty="0"/>
          </a:p>
        </p:txBody>
      </p:sp>
      <p:sp>
        <p:nvSpPr>
          <p:cNvPr id="10" name="椭圆 9"/>
          <p:cNvSpPr/>
          <p:nvPr/>
        </p:nvSpPr>
        <p:spPr>
          <a:xfrm>
            <a:off x="7986746" y="4392433"/>
            <a:ext cx="1478280" cy="10894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643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A9F529C3-C941-49FD-8C67-82F134F64B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0586029-32A0-47E5-9AEC-AE3ABA6B94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8C730EAB-A532-4295-A302-FB4B90DB9F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B0F0698-B94B-4B58-9584-B58E648FD815}"/>
              </a:ext>
            </a:extLst>
          </p:cNvPr>
          <p:cNvSpPr txBox="1"/>
          <p:nvPr/>
        </p:nvSpPr>
        <p:spPr>
          <a:xfrm>
            <a:off x="2285999" y="4784306"/>
            <a:ext cx="96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修改前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B4F3AD6-A531-429C-8A45-8578EDD23605}"/>
              </a:ext>
            </a:extLst>
          </p:cNvPr>
          <p:cNvSpPr txBox="1"/>
          <p:nvPr/>
        </p:nvSpPr>
        <p:spPr>
          <a:xfrm>
            <a:off x="8244368" y="4742680"/>
            <a:ext cx="963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修改后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0C54CA1-FA56-4FE9-B627-E9AB5D9C6DE1}"/>
              </a:ext>
            </a:extLst>
          </p:cNvPr>
          <p:cNvSpPr/>
          <p:nvPr/>
        </p:nvSpPr>
        <p:spPr>
          <a:xfrm>
            <a:off x="1376313" y="5481877"/>
            <a:ext cx="9596484" cy="7740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/>
              <a:t>将关键信息以流程图形式列在</a:t>
            </a:r>
            <a:r>
              <a:rPr lang="en-US" altLang="zh-CN" b="1" dirty="0"/>
              <a:t>PPT</a:t>
            </a:r>
            <a:r>
              <a:rPr lang="zh-CN" altLang="en-US" b="1" dirty="0"/>
              <a:t>中，可帮助读者更清晰的理清思路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4263235-EA56-4E51-9C1B-47AF354C1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628" y="811167"/>
            <a:ext cx="5050216" cy="384663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34612DA-6ECF-4F86-BD4E-E539FB101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484" y="941934"/>
            <a:ext cx="5159864" cy="384663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7952681" y="4270398"/>
            <a:ext cx="1478280" cy="10894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89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A9F529C3-C941-49FD-8C67-82F134F64B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0586029-32A0-47E5-9AEC-AE3ABA6B94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8C730EAB-A532-4295-A302-FB4B90DB9F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0C54CA1-FA56-4FE9-B627-E9AB5D9C6DE1}"/>
              </a:ext>
            </a:extLst>
          </p:cNvPr>
          <p:cNvSpPr/>
          <p:nvPr/>
        </p:nvSpPr>
        <p:spPr>
          <a:xfrm>
            <a:off x="1376313" y="5481877"/>
            <a:ext cx="9596484" cy="7740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/>
              <a:t>每讲述一个课题时，要对问题的提出有所描述，便于读者更加清晰的理解你要解决的问题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4030BF2-04F6-47F8-945F-408D9C15D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974" y="864539"/>
            <a:ext cx="5609036" cy="415566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821356" y="3775213"/>
            <a:ext cx="1478280" cy="10894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726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A9F529C3-C941-49FD-8C67-82F134F64B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20586029-32A0-47E5-9AEC-AE3ABA6B94D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8C730EAB-A532-4295-A302-FB4B90DB9F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0C54CA1-FA56-4FE9-B627-E9AB5D9C6DE1}"/>
              </a:ext>
            </a:extLst>
          </p:cNvPr>
          <p:cNvSpPr/>
          <p:nvPr/>
        </p:nvSpPr>
        <p:spPr>
          <a:xfrm>
            <a:off x="1376313" y="5481877"/>
            <a:ext cx="9596484" cy="7740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/>
              <a:t>创新点的描述通过表格中的对比更加清晰醒目</a:t>
            </a:r>
            <a:endParaRPr lang="zh-CN" altLang="en-US" b="1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1E55BF0-6D93-4C16-B931-153433C80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289" y="812409"/>
            <a:ext cx="5609036" cy="433712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200400" y="4270398"/>
            <a:ext cx="1478280" cy="10894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66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199</Words>
  <Application>Microsoft Office PowerPoint</Application>
  <PresentationFormat>宽屏</PresentationFormat>
  <Paragraphs>13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等线 Light</vt:lpstr>
      <vt:lpstr>Arial</vt:lpstr>
      <vt:lpstr>Office 主题​​</vt:lpstr>
      <vt:lpstr>主要的修改点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</dc:creator>
  <cp:lastModifiedBy>Microsoft</cp:lastModifiedBy>
  <cp:revision>4</cp:revision>
  <dcterms:created xsi:type="dcterms:W3CDTF">2021-11-17T01:44:39Z</dcterms:created>
  <dcterms:modified xsi:type="dcterms:W3CDTF">2024-12-14T15:57:38Z</dcterms:modified>
</cp:coreProperties>
</file>