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411" r:id="rId2"/>
    <p:sldId id="413" r:id="rId3"/>
    <p:sldId id="408" r:id="rId4"/>
    <p:sldId id="357" r:id="rId5"/>
    <p:sldId id="360" r:id="rId6"/>
    <p:sldId id="361" r:id="rId7"/>
    <p:sldId id="407" r:id="rId8"/>
    <p:sldId id="412" r:id="rId9"/>
    <p:sldId id="410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E2F3"/>
    <a:srgbClr val="C3182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37" autoAdjust="0"/>
    <p:restoredTop sz="80024" autoAdjust="0"/>
  </p:normalViewPr>
  <p:slideViewPr>
    <p:cSldViewPr snapToGrid="0">
      <p:cViewPr varScale="1">
        <p:scale>
          <a:sx n="42" d="100"/>
          <a:sy n="42" d="100"/>
        </p:scale>
        <p:origin x="104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7C697-9316-43B5-99BE-7019B27E3D60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8C7B1-46FE-40A3-8043-BC6F96B1FB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2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>
                <a:latin typeface="黑体" pitchFamily="49" charset="-122"/>
                <a:ea typeface="黑体" pitchFamily="49" charset="-122"/>
              </a:defRPr>
            </a:lvl1pPr>
            <a:lvl2pPr>
              <a:buClr>
                <a:schemeClr val="accent1"/>
              </a:buClr>
              <a:defRPr sz="1800">
                <a:latin typeface="黑体" pitchFamily="49" charset="-122"/>
                <a:ea typeface="黑体" pitchFamily="49" charset="-122"/>
              </a:defRPr>
            </a:lvl2pPr>
            <a:lvl3pPr>
              <a:buClr>
                <a:schemeClr val="accent1"/>
              </a:buClr>
              <a:defRPr sz="1600">
                <a:latin typeface="黑体" pitchFamily="49" charset="-122"/>
                <a:ea typeface="黑体" pitchFamily="49" charset="-122"/>
              </a:defRPr>
            </a:lvl3pPr>
            <a:lvl4pPr>
              <a:buClr>
                <a:schemeClr val="accent1"/>
              </a:buClr>
              <a:defRPr sz="1400">
                <a:latin typeface="黑体" pitchFamily="49" charset="-122"/>
                <a:ea typeface="黑体" pitchFamily="49" charset="-122"/>
              </a:defRPr>
            </a:lvl4pPr>
            <a:lvl5pPr>
              <a:buClr>
                <a:schemeClr val="accent1"/>
              </a:buClr>
              <a:defRPr sz="1400"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  <p:sldLayoutId id="214748369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Ut9jGvtl7Y" TargetMode="External"/><Relationship Id="rId3" Type="http://schemas.openxmlformats.org/officeDocument/2006/relationships/hyperlink" Target="https://www.youtube.com/watch?v=IeMFXiEq_ow&amp;list=RDw5x_9KEogM8" TargetMode="External"/><Relationship Id="rId7" Type="http://schemas.openxmlformats.org/officeDocument/2006/relationships/hyperlink" Target="https://www.youtube.com/watch?v=zQsbbsvCTWc" TargetMode="External"/><Relationship Id="rId2" Type="http://schemas.openxmlformats.org/officeDocument/2006/relationships/hyperlink" Target="https://www.youtube.com/watch?v=dCMV0Zd_Yo4&amp;list=PLV9du90-nOngPg_V4By29gvrovqAguGu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m2000.us/mycollections/North_Korea_Party_Rock_Anthem.html" TargetMode="External"/><Relationship Id="rId5" Type="http://schemas.openxmlformats.org/officeDocument/2006/relationships/hyperlink" Target="https://www.youtube.com/watch?v=U06jlgpMtQs" TargetMode="External"/><Relationship Id="rId4" Type="http://schemas.openxmlformats.org/officeDocument/2006/relationships/hyperlink" Target="https://www.youtube.com/watch?v=w5x_9KEogM8&amp;list=RDw5x_9KEogM8&amp;start_radio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m2000.us/myshoots/3country.pptx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.qq.com/x/page/l0510e1v3ww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.qq.com/x/page/l0510e1v3ww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qiyi.com/w_19s19a8ig5.html" TargetMode="External"/><Relationship Id="rId3" Type="http://schemas.openxmlformats.org/officeDocument/2006/relationships/hyperlink" Target="https://zj.zjol.com.cn/news/929330.html?t=1525086005357&amp;ismobilephone=2" TargetMode="External"/><Relationship Id="rId7" Type="http://schemas.openxmlformats.org/officeDocument/2006/relationships/hyperlink" Target="https://www.iqiyi.com/w_19rve4aqit.html" TargetMode="External"/><Relationship Id="rId2" Type="http://schemas.openxmlformats.org/officeDocument/2006/relationships/hyperlink" Target="http://video.eastday.com/a/160928091244956864911.html?qid=0135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qiyi.com/w_19rv62m1kp.html" TargetMode="External"/><Relationship Id="rId11" Type="http://schemas.openxmlformats.org/officeDocument/2006/relationships/hyperlink" Target="https://www.iqiyi.com/v_19rrnbf2hg.html" TargetMode="External"/><Relationship Id="rId5" Type="http://schemas.openxmlformats.org/officeDocument/2006/relationships/hyperlink" Target="http://new-play.tudou.com/v/446569277.html" TargetMode="External"/><Relationship Id="rId10" Type="http://schemas.openxmlformats.org/officeDocument/2006/relationships/hyperlink" Target="https://www.iqiyi.com/w_19s22kmbvp.html" TargetMode="External"/><Relationship Id="rId4" Type="http://schemas.openxmlformats.org/officeDocument/2006/relationships/hyperlink" Target="http://www.iqiyi.com/v_19rrnbf2hg.html" TargetMode="External"/><Relationship Id="rId9" Type="http://schemas.openxmlformats.org/officeDocument/2006/relationships/hyperlink" Target="https://v.youku.com/v_show/id_XMzc2MjE4NTQ0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Ut9jGvtl7Y" TargetMode="External"/><Relationship Id="rId3" Type="http://schemas.openxmlformats.org/officeDocument/2006/relationships/hyperlink" Target="https://www.youtube.com/watch?v=IeMFXiEq_ow&amp;list=RDw5x_9KEogM8" TargetMode="External"/><Relationship Id="rId7" Type="http://schemas.openxmlformats.org/officeDocument/2006/relationships/hyperlink" Target="https://www.youtube.com/watch?v=zQsbbsvCTWc" TargetMode="External"/><Relationship Id="rId2" Type="http://schemas.openxmlformats.org/officeDocument/2006/relationships/hyperlink" Target="https://www.youtube.com/watch?v=dCMV0Zd_Yo4&amp;list=PLV9du90-nOngPg_V4By29gvrovqAguGu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m2000.us/mycollections/North_Korea_Party_Rock_Anthem.html" TargetMode="External"/><Relationship Id="rId5" Type="http://schemas.openxmlformats.org/officeDocument/2006/relationships/hyperlink" Target="https://www.youtube.com/watch?v=U06jlgpMtQs" TargetMode="External"/><Relationship Id="rId4" Type="http://schemas.openxmlformats.org/officeDocument/2006/relationships/hyperlink" Target="https://www.youtube.com/watch?v=w5x_9KEogM8&amp;list=RDw5x_9KEogM8&amp;start_radio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km2000.us/mycollections/North_Korea_Party_Rock_Anthem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中国：</a:t>
            </a:r>
            <a:r>
              <a:rPr lang="en-US" altLang="zh-CN" dirty="0"/>
              <a:t> </a:t>
            </a:r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www.youtube.com/watch?v=dCMV0Zd_Yo4&amp;list=PLV9du90-nOngPg_V4By29gvrovqAguGuN</a:t>
            </a:r>
            <a:r>
              <a:rPr lang="en-US" altLang="zh-CN" dirty="0"/>
              <a:t> </a:t>
            </a:r>
            <a:r>
              <a:rPr lang="en-US" altLang="zh-CN" dirty="0">
                <a:hlinkClick r:id="rId3"/>
              </a:rPr>
              <a:t>https://</a:t>
            </a:r>
            <a:r>
              <a:rPr lang="en-US" altLang="zh-CN" dirty="0" smtClean="0">
                <a:hlinkClick r:id="rId3"/>
              </a:rPr>
              <a:t>www.youtube.com/watch?v=IeMFXiEq_ow&amp;list=RDw5x_9KEogM8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米国：</a:t>
            </a:r>
            <a:r>
              <a:rPr lang="en-US" altLang="zh-CN" dirty="0"/>
              <a:t> </a:t>
            </a:r>
            <a:r>
              <a:rPr lang="en-US" altLang="zh-CN" dirty="0">
                <a:hlinkClick r:id="rId4"/>
              </a:rPr>
              <a:t>https://</a:t>
            </a:r>
            <a:r>
              <a:rPr lang="en-US" altLang="zh-CN" dirty="0" smtClean="0">
                <a:hlinkClick r:id="rId4"/>
              </a:rPr>
              <a:t>www.youtube.com/watch?v=w5x_9KEogM8&amp;list=RDw5x_9KEogM8&amp;start_radio=1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苏联：</a:t>
            </a:r>
            <a:r>
              <a:rPr lang="en-US" altLang="zh-CN" dirty="0"/>
              <a:t> </a:t>
            </a:r>
            <a:r>
              <a:rPr lang="en-US" altLang="zh-CN" dirty="0">
                <a:hlinkClick r:id="rId5"/>
              </a:rPr>
              <a:t>https://</a:t>
            </a:r>
            <a:r>
              <a:rPr lang="en-US" altLang="zh-CN" dirty="0" smtClean="0">
                <a:hlinkClick r:id="rId5"/>
              </a:rPr>
              <a:t>www.youtube.com/watch?v=U06jlgpMtQs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朝鲜：</a:t>
            </a:r>
            <a:r>
              <a:rPr lang="en-US" altLang="zh-CN" dirty="0"/>
              <a:t> </a:t>
            </a:r>
            <a:r>
              <a:rPr lang="en-US" altLang="zh-CN" dirty="0">
                <a:hlinkClick r:id="rId6"/>
              </a:rPr>
              <a:t>http://</a:t>
            </a:r>
            <a:r>
              <a:rPr lang="en-US" altLang="zh-CN" dirty="0" smtClean="0">
                <a:hlinkClick r:id="rId6"/>
              </a:rPr>
              <a:t>km2000.us/mycollections/North_Korea_Party_Rock_Anthem.html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国际：</a:t>
            </a:r>
            <a:r>
              <a:rPr lang="en-US" altLang="zh-CN" dirty="0"/>
              <a:t> </a:t>
            </a:r>
            <a:r>
              <a:rPr lang="en-US" altLang="zh-CN" dirty="0">
                <a:hlinkClick r:id="rId7"/>
              </a:rPr>
              <a:t>https://</a:t>
            </a:r>
            <a:r>
              <a:rPr lang="en-US" altLang="zh-CN" dirty="0" smtClean="0">
                <a:hlinkClick r:id="rId7"/>
              </a:rPr>
              <a:t>www.youtube.com/watch?v=zQsbbsvCTWc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10 National Anthems</a:t>
            </a:r>
            <a:r>
              <a:rPr lang="zh-CN" altLang="en-US" dirty="0" smtClean="0"/>
              <a:t>：</a:t>
            </a:r>
            <a:r>
              <a:rPr lang="en-US" altLang="zh-CN" dirty="0"/>
              <a:t> </a:t>
            </a:r>
            <a:r>
              <a:rPr lang="en-US" altLang="zh-CN" dirty="0">
                <a:hlinkClick r:id="rId8"/>
              </a:rPr>
              <a:t>https://</a:t>
            </a:r>
            <a:r>
              <a:rPr lang="en-US" altLang="zh-CN" dirty="0" smtClean="0">
                <a:hlinkClick r:id="rId8"/>
              </a:rPr>
              <a:t>www.youtube.com/watch?v=HUt9jGvtl7Y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endParaRPr lang="zh-CN" altLang="en-US" sz="900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有这几个关键词的国歌：勇敢 自由 奋进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837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1" y="1268994"/>
            <a:ext cx="7708418" cy="43200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8847" y="5878566"/>
            <a:ext cx="8746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视</a:t>
            </a:r>
            <a:r>
              <a:rPr lang="ja-JP" altLang="en-US" sz="3200" dirty="0" smtClean="0"/>
              <a:t>频</a:t>
            </a:r>
            <a:r>
              <a:rPr lang="zh-CN" altLang="en-US" sz="3200" dirty="0" smtClean="0"/>
              <a:t>：</a:t>
            </a:r>
            <a:r>
              <a:rPr lang="en-US" altLang="zh-CN" sz="3200" dirty="0">
                <a:hlinkClick r:id="rId3"/>
              </a:rPr>
              <a:t>http://</a:t>
            </a:r>
            <a:r>
              <a:rPr lang="en-US" altLang="zh-CN" sz="3200" dirty="0" smtClean="0">
                <a:hlinkClick r:id="rId3"/>
              </a:rPr>
              <a:t>km2000.us/myshoots/3country.pptx</a:t>
            </a:r>
            <a:r>
              <a:rPr lang="en-US" altLang="zh-CN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108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211914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/>
              </a:rPr>
              <a:t>https://v.qq.com/x/page/l0510e1v3ww.html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中国国歌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677354" y="5897592"/>
            <a:ext cx="6217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当初确定国歌的时候，毛爷爷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在听这首歌的时候曾经说过，“国歌里边提醒一下，很有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好处。”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77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要有意识懂得珍惜：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因为</a:t>
            </a:r>
            <a:r>
              <a:rPr lang="zh-CN" altLang="en-US" sz="2400" dirty="0"/>
              <a:t>饥饿，才会珍惜粮食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居安思危，应该</a:t>
            </a:r>
            <a:r>
              <a:rPr lang="zh-CN" altLang="en-US" sz="2400" dirty="0"/>
              <a:t>是人生正常的状态，而不是出来一种很安全，养尊处优的状态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人生</a:t>
            </a:r>
            <a:r>
              <a:rPr lang="zh-CN" altLang="en-US" sz="2400" dirty="0"/>
              <a:t>不是享受，生于忧患，死于安乐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pPr lvl="1"/>
            <a:r>
              <a:rPr lang="zh-CN" altLang="en-US" sz="2400" dirty="0"/>
              <a:t>如履薄冰，如临深渊，</a:t>
            </a:r>
          </a:p>
          <a:p>
            <a:r>
              <a:rPr lang="zh-CN" altLang="en-US" sz="2800" dirty="0" smtClean="0"/>
              <a:t>我们</a:t>
            </a:r>
            <a:r>
              <a:rPr lang="zh-CN" altLang="en-US" sz="2800" dirty="0"/>
              <a:t>中国的</a:t>
            </a:r>
            <a:r>
              <a:rPr lang="zh-CN" altLang="en-US" sz="2800" dirty="0" smtClean="0"/>
              <a:t>国歌是义勇军</a:t>
            </a:r>
            <a:r>
              <a:rPr lang="zh-CN" altLang="en-US" sz="2800" dirty="0"/>
              <a:t>进行曲，是怎么唱的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国歌：懂得珍惜，不忘本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87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《</a:t>
            </a:r>
            <a:r>
              <a:rPr lang="zh-CN" altLang="en-US" b="1" dirty="0"/>
              <a:t>中华民国</a:t>
            </a:r>
            <a:r>
              <a:rPr lang="zh-CN" altLang="en-US" dirty="0"/>
              <a:t>国旗歌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升降国旗时，歌词</a:t>
            </a:r>
            <a:r>
              <a:rPr lang="zh-CN" altLang="en-US" dirty="0"/>
              <a:t>：</a:t>
            </a:r>
          </a:p>
          <a:p>
            <a:pPr marL="0" indent="0">
              <a:buNone/>
            </a:pPr>
            <a:r>
              <a:rPr lang="zh-CN" altLang="en-US" dirty="0"/>
              <a:t>山川壮丽，物产丰隆，炎黄世胄，东亚称雄。</a:t>
            </a:r>
          </a:p>
          <a:p>
            <a:pPr marL="0" indent="0">
              <a:buNone/>
            </a:pPr>
            <a:r>
              <a:rPr lang="zh-CN" altLang="en-US" dirty="0"/>
              <a:t>毋自暴自弃，毋故步自封，光我民族，促进大同。</a:t>
            </a:r>
          </a:p>
          <a:p>
            <a:pPr marL="0" indent="0">
              <a:buNone/>
            </a:pPr>
            <a:r>
              <a:rPr lang="zh-CN" altLang="en-US" dirty="0"/>
              <a:t>创业惟艰，缅怀诸先烈，守成不易，莫徒勿近功。</a:t>
            </a:r>
          </a:p>
          <a:p>
            <a:pPr marL="0" indent="0">
              <a:buNone/>
            </a:pPr>
            <a:r>
              <a:rPr lang="zh-CN" altLang="en-US" dirty="0"/>
              <a:t>同心同德，贯彻始终，青天白日满地红。</a:t>
            </a:r>
          </a:p>
          <a:p>
            <a:pPr marL="0" indent="0">
              <a:buNone/>
            </a:pPr>
            <a:r>
              <a:rPr lang="zh-CN" altLang="en-US" dirty="0"/>
              <a:t>同心同德，贯彻始终，青天白日满地红。</a:t>
            </a:r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中华人民</a:t>
            </a:r>
            <a:r>
              <a:rPr lang="zh-CN" altLang="en-US" b="1" dirty="0" smtClean="0"/>
              <a:t>共和国</a:t>
            </a:r>
            <a:r>
              <a:rPr lang="zh-CN" altLang="en-US" dirty="0" smtClean="0"/>
              <a:t>国歌</a:t>
            </a:r>
            <a:r>
              <a:rPr lang="en-US" altLang="zh-CN" dirty="0" smtClean="0"/>
              <a:t>》</a:t>
            </a:r>
            <a:r>
              <a:rPr lang="zh-CN" altLang="en-US" dirty="0"/>
              <a:t>升降国旗</a:t>
            </a:r>
            <a:r>
              <a:rPr lang="zh-CN" altLang="en-US" dirty="0" smtClean="0"/>
              <a:t>时，歌词</a:t>
            </a:r>
            <a:r>
              <a:rPr lang="zh-CN" altLang="en-US" dirty="0"/>
              <a:t>：</a:t>
            </a:r>
          </a:p>
          <a:p>
            <a:pPr marL="0" indent="0">
              <a:buNone/>
            </a:pPr>
            <a:r>
              <a:rPr lang="zh-CN" altLang="en-US" dirty="0"/>
              <a:t>起来！不愿做奴隶的人们！</a:t>
            </a:r>
          </a:p>
          <a:p>
            <a:pPr marL="0" indent="0">
              <a:buNone/>
            </a:pPr>
            <a:r>
              <a:rPr lang="zh-CN" altLang="en-US" dirty="0" smtClean="0"/>
              <a:t>把</a:t>
            </a:r>
            <a:r>
              <a:rPr lang="zh-CN" altLang="en-US" dirty="0"/>
              <a:t>我们的血肉，筑成我们新的长城！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中华民族到了最危险的时候，</a:t>
            </a:r>
          </a:p>
          <a:p>
            <a:pPr marL="0" indent="0">
              <a:buNone/>
            </a:pPr>
            <a:r>
              <a:rPr lang="zh-CN" altLang="en-US" dirty="0"/>
              <a:t>每个人被迫着发出最后的吼声：</a:t>
            </a:r>
          </a:p>
          <a:p>
            <a:pPr marL="0" indent="0">
              <a:buNone/>
            </a:pPr>
            <a:r>
              <a:rPr lang="zh-CN" altLang="en-US" dirty="0"/>
              <a:t>起来！起来！起来！</a:t>
            </a:r>
          </a:p>
          <a:p>
            <a:pPr marL="0" indent="0">
              <a:buNone/>
            </a:pPr>
            <a:r>
              <a:rPr lang="zh-CN" altLang="en-US" dirty="0"/>
              <a:t>我们万众一心，</a:t>
            </a:r>
          </a:p>
          <a:p>
            <a:pPr marL="0" indent="0">
              <a:buNone/>
            </a:pPr>
            <a:r>
              <a:rPr lang="zh-CN" altLang="en-US" dirty="0"/>
              <a:t>冒着敌人的炮火，前进！</a:t>
            </a:r>
          </a:p>
          <a:p>
            <a:pPr marL="0" indent="0">
              <a:buNone/>
            </a:pPr>
            <a:r>
              <a:rPr lang="zh-CN" altLang="en-US" dirty="0"/>
              <a:t>冒着敌人的炮火，前进！</a:t>
            </a:r>
          </a:p>
          <a:p>
            <a:pPr marL="0" indent="0">
              <a:buNone/>
            </a:pPr>
            <a:r>
              <a:rPr lang="zh-CN" altLang="en-US" dirty="0"/>
              <a:t>前进！前进！进！</a:t>
            </a: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中国国歌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22822" y="434308"/>
            <a:ext cx="572117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当初确定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国歌的时候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毛爷爷在听这首歌的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时候曾经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说过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，“国歌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里边提醒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一下，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很有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好处。”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/>
              </a:rPr>
              <a:t>https://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/>
              </a:rPr>
              <a:t>v.qq.com/x/page/l0510e1v3ww.html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46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起来</a:t>
            </a:r>
            <a:r>
              <a:rPr lang="en-US" altLang="zh-CN" dirty="0"/>
              <a:t>!</a:t>
            </a:r>
            <a:r>
              <a:rPr lang="zh-CN" altLang="en-US" dirty="0"/>
              <a:t>忠于毛主席的红卫兵，把我们的血肉，筑成中国的反修长城</a:t>
            </a:r>
            <a:r>
              <a:rPr lang="en-US" altLang="zh-CN" dirty="0"/>
              <a:t>!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中华民族，到了最奋发的时候</a:t>
            </a:r>
            <a:r>
              <a:rPr lang="zh-CN" altLang="en-US" dirty="0"/>
              <a:t>，每个人们勇敢肩负革命的重任。</a:t>
            </a:r>
          </a:p>
          <a:p>
            <a:r>
              <a:rPr lang="zh-CN" altLang="en-US" dirty="0"/>
              <a:t>起来</a:t>
            </a:r>
            <a:r>
              <a:rPr lang="en-US" altLang="zh-CN" dirty="0"/>
              <a:t>!</a:t>
            </a:r>
            <a:r>
              <a:rPr lang="zh-CN" altLang="en-US" dirty="0"/>
              <a:t>起来</a:t>
            </a:r>
            <a:r>
              <a:rPr lang="en-US" altLang="zh-CN" dirty="0"/>
              <a:t>!</a:t>
            </a:r>
            <a:r>
              <a:rPr lang="zh-CN" altLang="en-US" dirty="0"/>
              <a:t>起来</a:t>
            </a:r>
            <a:r>
              <a:rPr lang="en-US" altLang="zh-CN" dirty="0"/>
              <a:t>!</a:t>
            </a:r>
          </a:p>
          <a:p>
            <a:r>
              <a:rPr lang="zh-CN" altLang="en-US" dirty="0"/>
              <a:t>我们胸怀世界，高举马列的旗帜，前进</a:t>
            </a:r>
            <a:r>
              <a:rPr lang="en-US" altLang="zh-CN" dirty="0"/>
              <a:t>!</a:t>
            </a:r>
          </a:p>
          <a:p>
            <a:r>
              <a:rPr lang="zh-CN" altLang="en-US" dirty="0"/>
              <a:t>高举马列的旗帜，前进</a:t>
            </a:r>
            <a:r>
              <a:rPr lang="en-US" altLang="zh-CN" dirty="0"/>
              <a:t>!</a:t>
            </a:r>
            <a:r>
              <a:rPr lang="zh-CN" altLang="en-US" dirty="0"/>
              <a:t>前进</a:t>
            </a:r>
            <a:r>
              <a:rPr lang="en-US" altLang="zh-CN" dirty="0"/>
              <a:t>!</a:t>
            </a:r>
            <a:r>
              <a:rPr lang="zh-CN" altLang="en-US" dirty="0"/>
              <a:t>前进进</a:t>
            </a:r>
            <a:r>
              <a:rPr lang="en-US" altLang="zh-CN" dirty="0"/>
              <a:t>!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zh-CN" altLang="en-US" dirty="0"/>
              <a:t>前进！各民族英雄的人民！</a:t>
            </a:r>
          </a:p>
          <a:p>
            <a:r>
              <a:rPr lang="zh-CN" altLang="en-US" dirty="0"/>
              <a:t>伟大的</a:t>
            </a:r>
            <a:r>
              <a:rPr lang="zh-CN" altLang="en-US" dirty="0">
                <a:solidFill>
                  <a:srgbClr val="FF0000"/>
                </a:solidFill>
              </a:rPr>
              <a:t>共产党</a:t>
            </a:r>
            <a:r>
              <a:rPr lang="zh-CN" altLang="en-US" dirty="0"/>
              <a:t>，领导我们继续长征！</a:t>
            </a:r>
          </a:p>
          <a:p>
            <a:r>
              <a:rPr lang="zh-CN" altLang="en-US" dirty="0"/>
              <a:t>万众一心奔向共产主义明天，</a:t>
            </a:r>
          </a:p>
          <a:p>
            <a:r>
              <a:rPr lang="zh-CN" altLang="en-US" dirty="0"/>
              <a:t>建设祖国保卫祖国英勇的斗争。</a:t>
            </a:r>
          </a:p>
          <a:p>
            <a:r>
              <a:rPr lang="zh-CN" altLang="en-US" dirty="0"/>
              <a:t>前进！前进！前进！</a:t>
            </a:r>
          </a:p>
          <a:p>
            <a:r>
              <a:rPr lang="zh-CN" altLang="en-US" dirty="0"/>
              <a:t>我们千秋万代，</a:t>
            </a:r>
          </a:p>
          <a:p>
            <a:r>
              <a:rPr lang="zh-CN" altLang="en-US" dirty="0"/>
              <a:t>高举</a:t>
            </a:r>
            <a:r>
              <a:rPr lang="zh-CN" altLang="en-US" dirty="0">
                <a:solidFill>
                  <a:srgbClr val="FF0000"/>
                </a:solidFill>
              </a:rPr>
              <a:t>毛泽东</a:t>
            </a:r>
            <a:r>
              <a:rPr lang="zh-CN" altLang="en-US" dirty="0"/>
              <a:t>旗帜，前进！</a:t>
            </a:r>
          </a:p>
          <a:p>
            <a:r>
              <a:rPr lang="zh-CN" altLang="en-US" dirty="0"/>
              <a:t>高举毛泽东旗帜，前进！</a:t>
            </a:r>
          </a:p>
          <a:p>
            <a:r>
              <a:rPr lang="zh-CN" altLang="en-US" dirty="0"/>
              <a:t>前进！前进！进！</a:t>
            </a: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文革时的国歌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464788" y="763586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1982</a:t>
            </a:r>
            <a:r>
              <a:rPr lang="zh-CN" altLang="en-US" dirty="0">
                <a:solidFill>
                  <a:srgbClr val="FF0000"/>
                </a:solidFill>
              </a:rPr>
              <a:t>年</a:t>
            </a:r>
            <a:r>
              <a:rPr lang="en-US" altLang="zh-CN" dirty="0">
                <a:solidFill>
                  <a:srgbClr val="FF0000"/>
                </a:solidFill>
              </a:rPr>
              <a:t>12</a:t>
            </a:r>
            <a:r>
              <a:rPr lang="zh-CN" altLang="en-US" dirty="0">
                <a:solidFill>
                  <a:srgbClr val="FF0000"/>
                </a:solidFill>
              </a:rPr>
              <a:t>月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日 改回为现在的国歌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中国</a:t>
            </a:r>
            <a:r>
              <a:rPr lang="zh-CN" altLang="en-US" dirty="0" smtClean="0"/>
              <a:t>：“</a:t>
            </a:r>
            <a:r>
              <a:rPr lang="zh-CN" altLang="en-US" sz="3200" dirty="0" smtClean="0">
                <a:solidFill>
                  <a:schemeClr val="accent1"/>
                </a:solidFill>
              </a:rPr>
              <a:t>中</a:t>
            </a:r>
            <a:r>
              <a:rPr lang="zh-CN" altLang="en-US" dirty="0" smtClean="0"/>
              <a:t>”的国家 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smtClean="0">
                <a:hlinkClick r:id="rId2"/>
              </a:rPr>
              <a:t>video.eastday.com/a/160928091244956864911.html?qid=01359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3"/>
              </a:rPr>
              <a:t>https</a:t>
            </a:r>
            <a:r>
              <a:rPr lang="en-US" altLang="zh-CN" dirty="0">
                <a:hlinkClick r:id="rId3"/>
              </a:rPr>
              <a:t>://</a:t>
            </a:r>
            <a:r>
              <a:rPr lang="en-US" altLang="zh-CN" dirty="0" smtClean="0">
                <a:hlinkClick r:id="rId3"/>
              </a:rPr>
              <a:t>zj.zjol.com.cn/news/929330.html?t=1525086005357&amp;ismobilephone=2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美利坚 </a:t>
            </a:r>
            <a:r>
              <a:rPr lang="en-US" altLang="zh-CN" b="1" dirty="0" smtClean="0">
                <a:solidFill>
                  <a:schemeClr val="accent1"/>
                </a:solidFill>
              </a:rPr>
              <a:t>land of free, home of the brave</a:t>
            </a:r>
            <a:r>
              <a:rPr lang="en-US" altLang="zh-CN" dirty="0" smtClean="0"/>
              <a:t>: </a:t>
            </a:r>
            <a:r>
              <a:rPr lang="en-US" altLang="zh-CN" dirty="0" smtClean="0">
                <a:hlinkClick r:id="rId4"/>
              </a:rPr>
              <a:t>http</a:t>
            </a:r>
            <a:r>
              <a:rPr lang="en-US" altLang="zh-CN" dirty="0">
                <a:hlinkClick r:id="rId4"/>
              </a:rPr>
              <a:t>://</a:t>
            </a:r>
            <a:r>
              <a:rPr lang="en-US" altLang="zh-CN" dirty="0" smtClean="0">
                <a:hlinkClick r:id="rId4"/>
              </a:rPr>
              <a:t>www.iqiyi.com/v_19rrnbf2hg.html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苏联： </a:t>
            </a:r>
            <a:r>
              <a:rPr lang="zh-CN" altLang="en-US" b="1" dirty="0" smtClean="0">
                <a:solidFill>
                  <a:schemeClr val="accent1"/>
                </a:solidFill>
              </a:rPr>
              <a:t>爱国主义 </a:t>
            </a:r>
            <a:r>
              <a:rPr lang="en-US" altLang="zh-CN" dirty="0" smtClean="0">
                <a:hlinkClick r:id="rId5"/>
              </a:rPr>
              <a:t>http</a:t>
            </a:r>
            <a:r>
              <a:rPr lang="en-US" altLang="zh-CN" dirty="0">
                <a:hlinkClick r:id="rId5"/>
              </a:rPr>
              <a:t>://new-play.tudou.com/v/446569277.html</a:t>
            </a:r>
            <a:r>
              <a:rPr lang="en-US" altLang="zh-CN" dirty="0" smtClean="0"/>
              <a:t>? </a:t>
            </a:r>
          </a:p>
          <a:p>
            <a:endParaRPr lang="en-US" altLang="zh-CN" dirty="0"/>
          </a:p>
          <a:p>
            <a:r>
              <a:rPr lang="zh-CN" altLang="en-US" dirty="0"/>
              <a:t>三个国家都是打出来</a:t>
            </a:r>
            <a:r>
              <a:rPr lang="zh-CN" altLang="en-US" dirty="0" smtClean="0"/>
              <a:t>的</a:t>
            </a:r>
            <a:r>
              <a:rPr lang="en-US" altLang="zh-CN" dirty="0" smtClean="0"/>
              <a:t>,</a:t>
            </a:r>
            <a:r>
              <a:rPr lang="zh-CN" altLang="en-US" dirty="0"/>
              <a:t>三个大国的国歌和国际歌</a:t>
            </a:r>
            <a:endParaRPr lang="zh-CN" altLang="en-US" b="1" dirty="0"/>
          </a:p>
          <a:p>
            <a:r>
              <a:rPr lang="en-US" altLang="zh-CN" dirty="0">
                <a:hlinkClick r:id="rId6"/>
              </a:rPr>
              <a:t>https://</a:t>
            </a:r>
            <a:r>
              <a:rPr lang="en-US" altLang="zh-CN" dirty="0" smtClean="0">
                <a:hlinkClick r:id="rId6"/>
              </a:rPr>
              <a:t>www.iqiyi.com/w_19rv62m1kp.html</a:t>
            </a:r>
            <a:r>
              <a:rPr lang="en-US" altLang="zh-CN" dirty="0" smtClean="0"/>
              <a:t> </a:t>
            </a:r>
            <a:r>
              <a:rPr lang="en-US" altLang="zh-CN" dirty="0"/>
              <a:t> </a:t>
            </a:r>
            <a:r>
              <a:rPr lang="zh-CN" altLang="en-US" dirty="0"/>
              <a:t>苏联</a:t>
            </a:r>
            <a:br>
              <a:rPr lang="zh-CN" altLang="en-US" dirty="0"/>
            </a:br>
            <a:r>
              <a:rPr lang="en-US" altLang="zh-CN" dirty="0">
                <a:hlinkClick r:id="rId7"/>
              </a:rPr>
              <a:t>https://</a:t>
            </a:r>
            <a:r>
              <a:rPr lang="en-US" altLang="zh-CN" dirty="0" smtClean="0">
                <a:hlinkClick r:id="rId7"/>
              </a:rPr>
              <a:t>www.iqiyi.com/w_19rve4aqit.html</a:t>
            </a:r>
            <a:r>
              <a:rPr lang="en-US" altLang="zh-CN" dirty="0" smtClean="0"/>
              <a:t> </a:t>
            </a:r>
            <a:r>
              <a:rPr lang="en-US" altLang="zh-CN" dirty="0"/>
              <a:t> </a:t>
            </a:r>
            <a:r>
              <a:rPr lang="zh-CN" altLang="en-US" dirty="0"/>
              <a:t>苏联国歌</a:t>
            </a:r>
            <a:br>
              <a:rPr lang="zh-CN" altLang="en-US" dirty="0"/>
            </a:br>
            <a:r>
              <a:rPr lang="en-US" altLang="zh-CN" dirty="0">
                <a:hlinkClick r:id="rId8"/>
              </a:rPr>
              <a:t>http://</a:t>
            </a:r>
            <a:r>
              <a:rPr lang="en-US" altLang="zh-CN" dirty="0" smtClean="0">
                <a:hlinkClick r:id="rId8"/>
              </a:rPr>
              <a:t>www.iqiyi.com/w_19s19a8ig5.html</a:t>
            </a:r>
            <a:r>
              <a:rPr lang="en-US" altLang="zh-CN" dirty="0" smtClean="0"/>
              <a:t> </a:t>
            </a:r>
            <a:r>
              <a:rPr lang="en-US" altLang="zh-CN" dirty="0"/>
              <a:t> </a:t>
            </a:r>
            <a:r>
              <a:rPr lang="en-US" altLang="zh-CN" dirty="0" smtClean="0"/>
              <a:t> </a:t>
            </a:r>
            <a:r>
              <a:rPr lang="zh-CN" altLang="en-US" dirty="0" smtClean="0"/>
              <a:t>听</a:t>
            </a:r>
            <a:r>
              <a:rPr lang="zh-CN" altLang="en-US" dirty="0"/>
              <a:t>完国际歌，再听苏联国歌</a:t>
            </a:r>
            <a:br>
              <a:rPr lang="zh-CN" altLang="en-US" dirty="0"/>
            </a:br>
            <a:r>
              <a:rPr lang="en-US" altLang="zh-CN" dirty="0">
                <a:hlinkClick r:id="rId9"/>
              </a:rPr>
              <a:t>https://</a:t>
            </a:r>
            <a:r>
              <a:rPr lang="en-US" altLang="zh-CN" dirty="0" smtClean="0">
                <a:hlinkClick r:id="rId9"/>
              </a:rPr>
              <a:t>v.youku.com/v_show/id_XMzc2MjE4NTQ0.html</a:t>
            </a:r>
            <a:r>
              <a:rPr lang="en-US" altLang="zh-CN" dirty="0" smtClean="0"/>
              <a:t> </a:t>
            </a:r>
            <a:r>
              <a:rPr lang="en-US" altLang="zh-CN" dirty="0"/>
              <a:t>  </a:t>
            </a:r>
            <a:r>
              <a:rPr lang="zh-CN" altLang="en-US" dirty="0"/>
              <a:t>国际歌</a:t>
            </a:r>
            <a:br>
              <a:rPr lang="zh-CN" altLang="en-US" dirty="0"/>
            </a:br>
            <a:r>
              <a:rPr lang="en-US" altLang="zh-CN" dirty="0">
                <a:hlinkClick r:id="rId10"/>
              </a:rPr>
              <a:t>https://</a:t>
            </a:r>
            <a:r>
              <a:rPr lang="en-US" altLang="zh-CN" dirty="0" smtClean="0">
                <a:hlinkClick r:id="rId10"/>
              </a:rPr>
              <a:t>www.iqiyi.com/w_19s22kmbvp.html</a:t>
            </a:r>
            <a:r>
              <a:rPr lang="en-US" altLang="zh-CN" dirty="0" smtClean="0"/>
              <a:t> </a:t>
            </a:r>
            <a:r>
              <a:rPr lang="en-US" altLang="zh-CN" dirty="0"/>
              <a:t> </a:t>
            </a:r>
            <a:r>
              <a:rPr lang="zh-CN" altLang="en-US" dirty="0" smtClean="0"/>
              <a:t>中国 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>
                <a:hlinkClick r:id="rId11"/>
              </a:rPr>
              <a:t>https://</a:t>
            </a:r>
            <a:r>
              <a:rPr lang="en-US" altLang="zh-CN" dirty="0" smtClean="0">
                <a:hlinkClick r:id="rId11"/>
              </a:rPr>
              <a:t>www.iqiyi.com/v_19rrnbf2hg.html</a:t>
            </a:r>
            <a:r>
              <a:rPr lang="en-US" altLang="zh-CN" dirty="0" smtClean="0"/>
              <a:t> </a:t>
            </a:r>
            <a:r>
              <a:rPr lang="en-US" altLang="zh-CN" dirty="0"/>
              <a:t> </a:t>
            </a:r>
            <a:r>
              <a:rPr lang="zh-CN" altLang="en-US" dirty="0"/>
              <a:t>星条旗永不落 </a:t>
            </a:r>
            <a:r>
              <a:rPr lang="en-US" altLang="zh-CN" dirty="0"/>
              <a:t>- </a:t>
            </a:r>
            <a:r>
              <a:rPr lang="zh-CN" altLang="en-US" dirty="0"/>
              <a:t>美国国歌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世界上三个大的民族的国歌</a:t>
            </a:r>
          </a:p>
        </p:txBody>
      </p:sp>
    </p:spTree>
    <p:extLst>
      <p:ext uri="{BB962C8B-B14F-4D97-AF65-F5344CB8AC3E}">
        <p14:creationId xmlns:p14="http://schemas.microsoft.com/office/powerpoint/2010/main" val="409953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中国：</a:t>
            </a:r>
            <a:r>
              <a:rPr lang="en-US" altLang="zh-CN" dirty="0"/>
              <a:t> </a:t>
            </a:r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www.youtube.com/watch?v=dCMV0Zd_Yo4&amp;list=PLV9du90-nOngPg_V4By29gvrovqAguGuN</a:t>
            </a:r>
            <a:r>
              <a:rPr lang="en-US" altLang="zh-CN" dirty="0"/>
              <a:t> </a:t>
            </a:r>
            <a:r>
              <a:rPr lang="en-US" altLang="zh-CN" dirty="0">
                <a:hlinkClick r:id="rId3"/>
              </a:rPr>
              <a:t>https://</a:t>
            </a:r>
            <a:r>
              <a:rPr lang="en-US" altLang="zh-CN" dirty="0" smtClean="0">
                <a:hlinkClick r:id="rId3"/>
              </a:rPr>
              <a:t>www.youtube.com/watch?v=IeMFXiEq_ow&amp;list=RDw5x_9KEogM8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米国：</a:t>
            </a:r>
            <a:r>
              <a:rPr lang="en-US" altLang="zh-CN" dirty="0"/>
              <a:t> </a:t>
            </a:r>
            <a:r>
              <a:rPr lang="en-US" altLang="zh-CN" dirty="0">
                <a:hlinkClick r:id="rId4"/>
              </a:rPr>
              <a:t>https://</a:t>
            </a:r>
            <a:r>
              <a:rPr lang="en-US" altLang="zh-CN" dirty="0" smtClean="0">
                <a:hlinkClick r:id="rId4"/>
              </a:rPr>
              <a:t>www.youtube.com/watch?v=w5x_9KEogM8&amp;list=RDw5x_9KEogM8&amp;start_radio=1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苏联：</a:t>
            </a:r>
            <a:r>
              <a:rPr lang="en-US" altLang="zh-CN" dirty="0"/>
              <a:t> </a:t>
            </a:r>
            <a:r>
              <a:rPr lang="en-US" altLang="zh-CN" dirty="0">
                <a:hlinkClick r:id="rId5"/>
              </a:rPr>
              <a:t>https://</a:t>
            </a:r>
            <a:r>
              <a:rPr lang="en-US" altLang="zh-CN" dirty="0" smtClean="0">
                <a:hlinkClick r:id="rId5"/>
              </a:rPr>
              <a:t>www.youtube.com/watch?v=U06jlgpMtQs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朝鲜：</a:t>
            </a:r>
            <a:r>
              <a:rPr lang="en-US" altLang="zh-CN" dirty="0"/>
              <a:t> </a:t>
            </a:r>
            <a:r>
              <a:rPr lang="en-US" altLang="zh-CN" dirty="0">
                <a:hlinkClick r:id="rId6"/>
              </a:rPr>
              <a:t>http://</a:t>
            </a:r>
            <a:r>
              <a:rPr lang="en-US" altLang="zh-CN" dirty="0" smtClean="0">
                <a:hlinkClick r:id="rId6"/>
              </a:rPr>
              <a:t>km2000.us/mycollections/North_Korea_Party_Rock_Anthem.html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国际：</a:t>
            </a:r>
            <a:r>
              <a:rPr lang="en-US" altLang="zh-CN" dirty="0"/>
              <a:t> </a:t>
            </a:r>
            <a:r>
              <a:rPr lang="en-US" altLang="zh-CN" dirty="0">
                <a:hlinkClick r:id="rId7"/>
              </a:rPr>
              <a:t>https://</a:t>
            </a:r>
            <a:r>
              <a:rPr lang="en-US" altLang="zh-CN" dirty="0" smtClean="0">
                <a:hlinkClick r:id="rId7"/>
              </a:rPr>
              <a:t>www.youtube.com/watch?v=zQsbbsvCTWc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10 National Anthems</a:t>
            </a:r>
            <a:r>
              <a:rPr lang="zh-CN" altLang="en-US" dirty="0" smtClean="0"/>
              <a:t>：</a:t>
            </a:r>
            <a:r>
              <a:rPr lang="en-US" altLang="zh-CN" dirty="0"/>
              <a:t> </a:t>
            </a:r>
            <a:r>
              <a:rPr lang="en-US" altLang="zh-CN" dirty="0">
                <a:hlinkClick r:id="rId8"/>
              </a:rPr>
              <a:t>https://</a:t>
            </a:r>
            <a:r>
              <a:rPr lang="en-US" altLang="zh-CN" dirty="0" smtClean="0">
                <a:hlinkClick r:id="rId8"/>
              </a:rPr>
              <a:t>www.youtube.com/watch?v=HUt9jGvtl7Y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endParaRPr lang="zh-CN" altLang="en-US" sz="900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有这几个关键词的国歌：勇敢 自由 奋进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018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和平：</a:t>
            </a:r>
            <a:endParaRPr lang="en-US" altLang="zh-CN" dirty="0"/>
          </a:p>
          <a:p>
            <a:pPr lvl="1"/>
            <a:r>
              <a:rPr lang="zh-CN" altLang="en-US" dirty="0"/>
              <a:t>韩国：</a:t>
            </a:r>
            <a:r>
              <a:rPr lang="en-US" altLang="zh-CN" dirty="0">
                <a:hlinkClick r:id="rId2"/>
              </a:rPr>
              <a:t> km2000.us/</a:t>
            </a:r>
            <a:r>
              <a:rPr lang="en-US" altLang="zh-CN" dirty="0" err="1">
                <a:hlinkClick r:id="rId2"/>
              </a:rPr>
              <a:t>mycollections</a:t>
            </a:r>
            <a:r>
              <a:rPr lang="en-US" altLang="zh-CN" dirty="0">
                <a:hlinkClick r:id="rId2"/>
              </a:rPr>
              <a:t>/North_Korea_Party_Rock_Anthem.html</a:t>
            </a:r>
            <a:r>
              <a:rPr lang="en-US" altLang="zh-CN" dirty="0"/>
              <a:t> </a:t>
            </a:r>
          </a:p>
          <a:p>
            <a:r>
              <a:rPr lang="zh-CN" altLang="en-US" dirty="0"/>
              <a:t>日本：</a:t>
            </a:r>
            <a:r>
              <a:rPr lang="en-US" altLang="zh-CN" dirty="0"/>
              <a:t> https://www.baidu.com/sf/</a:t>
            </a:r>
            <a:r>
              <a:rPr lang="en-US" altLang="zh-CN" sz="900" dirty="0"/>
              <a:t>vsearch?pd=video&amp;tn=vsearch&amp;lid=e13b6dcc0012f933&amp;ie=utf-8&amp;wd=%E6%97%A5%E6%9C%AC%E5%9B%BD%E6%AD%8C&amp;rsv_spt=7&amp;rsv_bp=1&amp;f=8&amp;oq=%E6%97%A5%E6%9C%AC%E5%9B%BD%E6%AD%8C&amp;rsv_pq=e13b6dcc0012f933&amp;rsv_t=fea4blU%2BInOVxKZ6L5kE1gtdOWZcykMR1F%2BBm6oleWBSk296AP1fB7BJ9gg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4080212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5669</TotalTime>
  <Words>889</Words>
  <Application>Microsoft Office PowerPoint</Application>
  <PresentationFormat>全屏显示(4:3)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等线 Light</vt:lpstr>
      <vt:lpstr>黑体</vt:lpstr>
      <vt:lpstr>楷体</vt:lpstr>
      <vt:lpstr>宋体</vt:lpstr>
      <vt:lpstr>Arial</vt:lpstr>
      <vt:lpstr>Calibri</vt:lpstr>
      <vt:lpstr>2016-VI主题</vt:lpstr>
      <vt:lpstr>有这几个关键词的国歌：勇敢 自由 奋进</vt:lpstr>
      <vt:lpstr>PowerPoint 演示文稿</vt:lpstr>
      <vt:lpstr>中国国歌</vt:lpstr>
      <vt:lpstr>国歌：懂得珍惜，不忘本</vt:lpstr>
      <vt:lpstr>中国国歌</vt:lpstr>
      <vt:lpstr>文革时的国歌</vt:lpstr>
      <vt:lpstr>世界上三个大的民族的国歌</vt:lpstr>
      <vt:lpstr>有这几个关键词的国歌：勇敢 自由 奋进</vt:lpstr>
      <vt:lpstr>对比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Franklin 中国航发和上海交通大学</cp:lastModifiedBy>
  <cp:revision>216</cp:revision>
  <dcterms:created xsi:type="dcterms:W3CDTF">2016-01-21T16:32:22Z</dcterms:created>
  <dcterms:modified xsi:type="dcterms:W3CDTF">2022-07-25T03:20:25Z</dcterms:modified>
</cp:coreProperties>
</file>