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3"/>
  </p:notesMasterIdLst>
  <p:handoutMasterIdLst>
    <p:handoutMasterId r:id="rId4"/>
  </p:handoutMasterIdLst>
  <p:sldIdLst>
    <p:sldId id="362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CC250FC-6787-4BC0-AF26-1EC64D6A5171}">
          <p14:sldIdLst>
            <p14:sldId id="3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6EAA"/>
    <a:srgbClr val="7FB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9" autoAdjust="0"/>
    <p:restoredTop sz="92494" autoAdjust="0"/>
  </p:normalViewPr>
  <p:slideViewPr>
    <p:cSldViewPr snapToGrid="0">
      <p:cViewPr>
        <p:scale>
          <a:sx n="59" d="100"/>
          <a:sy n="59" d="100"/>
        </p:scale>
        <p:origin x="689" y="-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49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C1FBA-CF23-45CA-A289-03E32D160964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2B0C5-C56D-47E9-BCFE-D990A940F1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700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66BD8-0FC1-456F-BDC6-7D0CA8E36566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FC841-E2E1-4802-8701-94EA307E9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598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14956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628650" y="5114029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单击以编辑母版副标题样式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489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350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4232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3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024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4756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3" pos="1620">
          <p15:clr>
            <a:srgbClr val="FBAE40"/>
          </p15:clr>
        </p15:guide>
        <p15:guide id="4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4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/>
          </p:nvPr>
        </p:nvSpPr>
        <p:spPr>
          <a:xfrm>
            <a:off x="4786313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5" y="313200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3060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193">
          <p15:clr>
            <a:srgbClr val="FBAE40"/>
          </p15:clr>
        </p15:guide>
        <p15:guide id="5" pos="1620">
          <p15:clr>
            <a:srgbClr val="FBAE40"/>
          </p15:clr>
        </p15:guide>
        <p15:guide id="6" pos="2921">
          <p15:clr>
            <a:srgbClr val="FBAE40"/>
          </p15:clr>
        </p15:guide>
        <p15:guide id="7" pos="2160" userDrawn="1">
          <p15:clr>
            <a:srgbClr val="FBAE40"/>
          </p15:clr>
        </p15:guide>
        <p15:guide id="8" pos="389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3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/>
          </p:nvPr>
        </p:nvSpPr>
        <p:spPr>
          <a:xfrm>
            <a:off x="469124" y="5245246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/>
              <a:t>单击以编辑母版副标题样式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4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11" name="直接连接符 10"/>
          <p:cNvCxnSpPr/>
          <p:nvPr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2" r="40" b="-12"/>
          <a:stretch/>
        </p:blipFill>
        <p:spPr>
          <a:xfrm>
            <a:off x="0" y="0"/>
            <a:ext cx="9144000" cy="3899805"/>
          </a:xfrm>
          <a:prstGeom prst="rect">
            <a:avLst/>
          </a:prstGeom>
          <a:ln>
            <a:noFill/>
          </a:ln>
        </p:spPr>
      </p:pic>
      <p:cxnSp>
        <p:nvCxnSpPr>
          <p:cNvPr id="9" name="直接连接符 8"/>
          <p:cNvCxnSpPr/>
          <p:nvPr userDrawn="1"/>
        </p:nvCxnSpPr>
        <p:spPr>
          <a:xfrm>
            <a:off x="0" y="3899805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0609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295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16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 b="1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90501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7453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83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-极简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7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7600" y="313200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4CE0C3C-47D3-4455-AB34-8268314DB49D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6688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04390"/>
            <a:ext cx="459922" cy="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74895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240"/>
            <a:ext cx="9144000" cy="51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498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56">
          <p15:clr>
            <a:srgbClr val="FBAE40"/>
          </p15:clr>
        </p15:guide>
        <p15:guide id="2" pos="204">
          <p15:clr>
            <a:srgbClr val="FBAE40"/>
          </p15:clr>
        </p15:guide>
        <p15:guide id="5" pos="3125">
          <p15:clr>
            <a:srgbClr val="FBAE40"/>
          </p15:clr>
        </p15:guide>
        <p15:guide id="6" pos="115">
          <p15:clr>
            <a:srgbClr val="FBAE40"/>
          </p15:clr>
        </p15:guide>
        <p15:guide id="7" pos="4167" userDrawn="1">
          <p15:clr>
            <a:srgbClr val="FBAE40"/>
          </p15:clr>
        </p15:guide>
        <p15:guide id="8" pos="1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6658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5" y="975600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>
            <a:spLocks/>
          </p:cNvSpPr>
          <p:nvPr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pPr lvl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26199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330335"/>
      </p:ext>
    </p:extLst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8" y="1673352"/>
            <a:ext cx="8340421" cy="499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413468" y="863020"/>
            <a:ext cx="8410492" cy="70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9144793" cy="664522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4" y="168582"/>
            <a:ext cx="1517655" cy="401413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1"/>
            <a:ext cx="91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1231682"/>
            <a:ext cx="9144000" cy="33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3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</p:sldLayoutIdLst>
  <p:transition spd="med">
    <p:push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altLang="zh-CN" dirty="0" err="1"/>
              <a:t>GTF</a:t>
            </a:r>
            <a:r>
              <a:rPr lang="en-US" altLang="zh-CN" dirty="0"/>
              <a:t> = Geared Turbofan </a:t>
            </a:r>
            <a:r>
              <a:rPr lang="zh-CN" altLang="en-US" dirty="0"/>
              <a:t>涡扇发动机的中心轴转速有三极，第</a:t>
            </a:r>
            <a:r>
              <a:rPr lang="en-US" altLang="zh-CN" dirty="0"/>
              <a:t>1</a:t>
            </a:r>
            <a:r>
              <a:rPr lang="zh-CN" altLang="en-US" dirty="0"/>
              <a:t>级就是低压涡轮产生的轴功率，这个转速是最快的，然后通过减速器转给前面的低压和高压压气机，再通过一些减速器传给前面的风扇，也就是多转子发动机的概念，普惠公司有一个词叫行星减速齿轮机构，如这张图所示，中心轴的转速高，通过边上的齿轮传给最外边外环的齿轮，由这个齿轮带动前面的风扇，速度就低很多了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en-US" dirty="0" smtClean="0"/>
              <a:t>普</a:t>
            </a:r>
            <a:r>
              <a:rPr lang="zh-CN" altLang="en-US" dirty="0"/>
              <a:t>惠公司认为，对于纯电动发动机，</a:t>
            </a:r>
            <a:r>
              <a:rPr lang="zh-CN" altLang="en-US" dirty="0">
                <a:solidFill>
                  <a:srgbClr val="FF0000"/>
                </a:solidFill>
              </a:rPr>
              <a:t>目前的电池仍然非常重，相同的能量下电池重量比燃油重</a:t>
            </a:r>
            <a:r>
              <a:rPr lang="en-US" altLang="zh-CN" dirty="0">
                <a:solidFill>
                  <a:srgbClr val="FF0000"/>
                </a:solidFill>
              </a:rPr>
              <a:t>40</a:t>
            </a:r>
            <a:r>
              <a:rPr lang="zh-CN" altLang="en-US" dirty="0">
                <a:solidFill>
                  <a:srgbClr val="FF0000"/>
                </a:solidFill>
              </a:rPr>
              <a:t>倍</a:t>
            </a:r>
            <a:r>
              <a:rPr lang="zh-CN" altLang="en-US" dirty="0"/>
              <a:t>。因此，全电动主要用于非常短的航程和非常轻的载荷。</a:t>
            </a:r>
          </a:p>
          <a:p>
            <a:r>
              <a:rPr lang="zh-CN" altLang="en-US" dirty="0" smtClean="0"/>
              <a:t>与</a:t>
            </a:r>
            <a:r>
              <a:rPr lang="zh-CN" altLang="en-US" dirty="0"/>
              <a:t>之前的发动机设计构型不同，</a:t>
            </a:r>
            <a:r>
              <a:rPr lang="en-US" altLang="zh-CN" dirty="0" err="1"/>
              <a:t>GTF</a:t>
            </a:r>
            <a:r>
              <a:rPr lang="zh-CN" altLang="en-US" dirty="0"/>
              <a:t>发动机</a:t>
            </a:r>
            <a:r>
              <a:rPr lang="zh-CN" altLang="en-US" dirty="0">
                <a:solidFill>
                  <a:srgbClr val="FF0000"/>
                </a:solidFill>
              </a:rPr>
              <a:t>多出</a:t>
            </a:r>
            <a:r>
              <a:rPr lang="en-US" altLang="zh-CN" dirty="0">
                <a:solidFill>
                  <a:srgbClr val="FF0000"/>
                </a:solidFill>
              </a:rPr>
              <a:t>40%</a:t>
            </a:r>
            <a:r>
              <a:rPr lang="zh-CN" altLang="en-US" dirty="0">
                <a:solidFill>
                  <a:srgbClr val="FF0000"/>
                </a:solidFill>
              </a:rPr>
              <a:t>的传感器</a:t>
            </a:r>
            <a:r>
              <a:rPr lang="zh-CN" altLang="en-US" dirty="0"/>
              <a:t>，这意味着普惠公司能够使用更多的发动机运行数据，在此基础上，普惠推出一项称为</a:t>
            </a:r>
            <a:r>
              <a:rPr lang="en-US" altLang="zh-CN" dirty="0" err="1">
                <a:solidFill>
                  <a:srgbClr val="FF0000"/>
                </a:solidFill>
              </a:rPr>
              <a:t>EngineWise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Insight Plus</a:t>
            </a:r>
            <a:r>
              <a:rPr lang="zh-CN" altLang="en-US" dirty="0"/>
              <a:t>的售后服务，该服务能够持续监测发动机和部件的健康状态，实现视情维护和零件需求，并向供应链发送需求信号。</a:t>
            </a:r>
          </a:p>
          <a:p>
            <a:r>
              <a:rPr lang="zh-CN" altLang="en-US" dirty="0" smtClean="0"/>
              <a:t>普</a:t>
            </a:r>
            <a:r>
              <a:rPr lang="zh-CN" altLang="en-US" dirty="0"/>
              <a:t>惠公司正在投资新的工厂以制造类似</a:t>
            </a:r>
            <a:r>
              <a:rPr lang="zh-CN" altLang="en-US" dirty="0">
                <a:solidFill>
                  <a:srgbClr val="FF0000"/>
                </a:solidFill>
              </a:rPr>
              <a:t>陶瓷基复合材料（</a:t>
            </a:r>
            <a:r>
              <a:rPr lang="en-US" altLang="zh-CN" dirty="0">
                <a:solidFill>
                  <a:srgbClr val="FF0000"/>
                </a:solidFill>
              </a:rPr>
              <a:t>CMC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r>
              <a:rPr lang="zh-CN" altLang="en-US" dirty="0"/>
              <a:t>这样全新的耐受更高温度的材料，最近为一座全新陶瓷基复合材料工厂投资约</a:t>
            </a:r>
            <a:r>
              <a:rPr lang="en-US" altLang="zh-CN" dirty="0"/>
              <a:t>1</a:t>
            </a:r>
            <a:r>
              <a:rPr lang="zh-CN" altLang="en-US" dirty="0"/>
              <a:t>亿美元，并为另一座热端部件制造工厂投资</a:t>
            </a:r>
            <a:r>
              <a:rPr lang="en-US" altLang="zh-CN" dirty="0"/>
              <a:t>6.5</a:t>
            </a:r>
            <a:r>
              <a:rPr lang="zh-CN" altLang="en-US" dirty="0"/>
              <a:t>亿美元以获得更高的热效率。</a:t>
            </a:r>
          </a:p>
          <a:p>
            <a:r>
              <a:rPr lang="zh-CN" altLang="en-US" dirty="0" smtClean="0"/>
              <a:t>而</a:t>
            </a:r>
            <a:r>
              <a:rPr lang="zh-CN" altLang="en-US" dirty="0"/>
              <a:t>对于</a:t>
            </a:r>
            <a:r>
              <a:rPr lang="en-US" altLang="zh-CN" dirty="0" err="1"/>
              <a:t>GTF</a:t>
            </a:r>
            <a:r>
              <a:rPr lang="zh-CN" altLang="en-US" dirty="0"/>
              <a:t>发动机，由于</a:t>
            </a:r>
            <a:r>
              <a:rPr lang="zh-CN" altLang="en-US" dirty="0">
                <a:solidFill>
                  <a:srgbClr val="FF0000"/>
                </a:solidFill>
              </a:rPr>
              <a:t>齿轮传动这一架构技术在工程上的突破</a:t>
            </a:r>
            <a:r>
              <a:rPr lang="zh-CN" altLang="en-US" dirty="0"/>
              <a:t>，它使得很多之前无法使用的技术在应用上变得可能，普惠公司获得了大量提升推进效率的契机。目前现役的</a:t>
            </a:r>
            <a:r>
              <a:rPr lang="en-US" altLang="zh-CN" dirty="0" err="1">
                <a:solidFill>
                  <a:srgbClr val="FF0000"/>
                </a:solidFill>
              </a:rPr>
              <a:t>GTF</a:t>
            </a:r>
            <a:r>
              <a:rPr lang="zh-CN" altLang="en-US" dirty="0">
                <a:solidFill>
                  <a:srgbClr val="FF0000"/>
                </a:solidFill>
              </a:rPr>
              <a:t>发动机的涵道比是</a:t>
            </a:r>
            <a:r>
              <a:rPr lang="en-US" altLang="zh-CN" dirty="0">
                <a:solidFill>
                  <a:srgbClr val="FF0000"/>
                </a:solidFill>
              </a:rPr>
              <a:t>12</a:t>
            </a:r>
            <a:r>
              <a:rPr lang="zh-CN" altLang="en-US" dirty="0"/>
              <a:t>，但普惠已经在风洞中研发了涵道比为</a:t>
            </a:r>
            <a:r>
              <a:rPr lang="en-US" altLang="zh-CN" dirty="0"/>
              <a:t>18</a:t>
            </a:r>
            <a:r>
              <a:rPr lang="zh-CN" altLang="en-US" dirty="0"/>
              <a:t>的发动机，同时制造了一台涵道比为</a:t>
            </a:r>
            <a:r>
              <a:rPr lang="en-US" altLang="zh-CN" dirty="0"/>
              <a:t>15</a:t>
            </a:r>
            <a:r>
              <a:rPr lang="zh-CN" altLang="en-US" dirty="0"/>
              <a:t>的全尺寸发动机。</a:t>
            </a:r>
          </a:p>
          <a:p>
            <a:r>
              <a:rPr lang="zh-CN" altLang="en-US" dirty="0" smtClean="0"/>
              <a:t>他</a:t>
            </a:r>
            <a:r>
              <a:rPr lang="zh-CN" altLang="en-US" dirty="0"/>
              <a:t>还负责制定了普惠公司技术职业发展计划</a:t>
            </a:r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Technical Career Ladder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r>
              <a:rPr lang="zh-CN" altLang="en-US" dirty="0"/>
              <a:t>并领导了研究员表彰计划（</a:t>
            </a:r>
            <a:r>
              <a:rPr lang="en-US" altLang="zh-CN" dirty="0"/>
              <a:t>Fellows Program</a:t>
            </a:r>
            <a:r>
              <a:rPr lang="zh-CN" altLang="en-US" dirty="0"/>
              <a:t>），该计划旨在表彰公司的顶尖技术专家。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在</a:t>
            </a:r>
            <a:r>
              <a:rPr lang="zh-CN" altLang="en-US" dirty="0">
                <a:solidFill>
                  <a:srgbClr val="FF0000"/>
                </a:solidFill>
              </a:rPr>
              <a:t>制造过程中控制和诊断发动机</a:t>
            </a:r>
            <a:r>
              <a:rPr lang="zh-CN" altLang="en-US" dirty="0"/>
              <a:t>，并实现更高效的维护维修和大修。这是一个互联的生态系统，通过这个用于设计发动机的模型，普惠公司可以记录每次飞行中每个发动机的 </a:t>
            </a:r>
            <a:r>
              <a:rPr lang="en-US" altLang="zh-CN" dirty="0"/>
              <a:t>400 </a:t>
            </a:r>
            <a:r>
              <a:rPr lang="zh-CN" altLang="en-US" dirty="0"/>
              <a:t>万个数据点，并在发动机的全生命周期中进行诊断以保证其高效、健康和安全。而且，这些相同的数字化模型既可被用于模拟包括</a:t>
            </a:r>
            <a:r>
              <a:rPr lang="zh-CN" altLang="en-US" dirty="0">
                <a:solidFill>
                  <a:srgbClr val="FF0000"/>
                </a:solidFill>
              </a:rPr>
              <a:t>增材制造</a:t>
            </a:r>
            <a:r>
              <a:rPr lang="zh-CN" altLang="en-US" dirty="0"/>
              <a:t>在内的制造流程；还可用于质量检查；或是</a:t>
            </a:r>
            <a:r>
              <a:rPr lang="zh-CN" altLang="en-US" dirty="0">
                <a:solidFill>
                  <a:srgbClr val="FF0000"/>
                </a:solidFill>
              </a:rPr>
              <a:t>与传感器配合使用来诊断飞行的健康状态</a:t>
            </a:r>
            <a:r>
              <a:rPr lang="zh-CN" altLang="en-US" dirty="0"/>
              <a:t>；它们还可用来确定工作范围与改进方向，最终，这些工程模型能为全新设计提供反馈，从而帮助新一代的发动机实现效率提升。</a:t>
            </a:r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PW </a:t>
            </a:r>
            <a:r>
              <a:rPr lang="en-US" dirty="0" err="1" smtClean="0"/>
              <a:t>GTF</a:t>
            </a:r>
            <a:r>
              <a:rPr lang="en-US" altLang="zh-CN" dirty="0"/>
              <a:t> = Geared Turbofan</a:t>
            </a:r>
            <a:r>
              <a:rPr lang="en-US" dirty="0" smtClean="0"/>
              <a:t> </a:t>
            </a:r>
            <a:r>
              <a:rPr lang="en-US" sz="1200" dirty="0"/>
              <a:t>https://</a:t>
            </a:r>
            <a:r>
              <a:rPr lang="en-US" sz="1200" dirty="0" err="1"/>
              <a:t>mp.weixin.qq.com</a:t>
            </a:r>
            <a:r>
              <a:rPr lang="en-US" sz="1200" dirty="0"/>
              <a:t>/s/</a:t>
            </a:r>
            <a:r>
              <a:rPr lang="en-US" sz="1200" dirty="0" err="1"/>
              <a:t>Z1Ol2ZvjZDa9fIKlJkkr0g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65" y="2092757"/>
            <a:ext cx="52768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322943"/>
      </p:ext>
    </p:extLst>
  </p:cSld>
  <p:clrMapOvr>
    <a:masterClrMapping/>
  </p:clrMapOvr>
</p:sld>
</file>

<file path=ppt/theme/theme1.xml><?xml version="1.0" encoding="utf-8"?>
<a:theme xmlns:a="http://schemas.openxmlformats.org/drawingml/2006/main" name="2016-VI主题-蓝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solidFill>
            <a:srgbClr val="FF0000"/>
          </a:solidFill>
          <a:headEnd type="triangl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2"/>
        </a:solidFill>
        <a:ln>
          <a:solidFill>
            <a:srgbClr val="FF0000"/>
          </a:solidFill>
        </a:ln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黑体" panose="02010609060101010101" pitchFamily="49" charset="-122"/>
            <a:ea typeface="黑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6-VI主题-蓝" id="{1B918C6D-2D61-4306-88BA-3CA31BAAF13F}" vid="{A734D909-B61D-48C4-8B37-4CE497344009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2016-VI主题-蓝</Template>
  <TotalTime>5020</TotalTime>
  <Words>557</Words>
  <Application>Microsoft Office PowerPoint</Application>
  <PresentationFormat>全屏显示(4:3)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等线 Light</vt:lpstr>
      <vt:lpstr>微软雅黑</vt:lpstr>
      <vt:lpstr>Arial</vt:lpstr>
      <vt:lpstr>Calibri</vt:lpstr>
      <vt:lpstr>2016-VI主题-蓝</vt:lpstr>
      <vt:lpstr>PW GTF = Geared Turbofan https://mp.weixin.qq.com/s/Z1Ol2ZvjZDa9fIKlJkkr0g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段力</dc:creator>
  <cp:lastModifiedBy>Microsoft</cp:lastModifiedBy>
  <cp:revision>293</cp:revision>
  <dcterms:created xsi:type="dcterms:W3CDTF">2016-04-20T02:59:17Z</dcterms:created>
  <dcterms:modified xsi:type="dcterms:W3CDTF">2021-08-12T23:11:32Z</dcterms:modified>
</cp:coreProperties>
</file>