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52" r:id="rId2"/>
  </p:sldMasterIdLst>
  <p:notesMasterIdLst>
    <p:notesMasterId r:id="rId6"/>
  </p:notesMasterIdLst>
  <p:handoutMasterIdLst>
    <p:handoutMasterId r:id="rId7"/>
  </p:handoutMasterIdLst>
  <p:sldIdLst>
    <p:sldId id="297" r:id="rId3"/>
    <p:sldId id="308" r:id="rId4"/>
    <p:sldId id="309" r:id="rId5"/>
  </p:sldIdLst>
  <p:sldSz cx="9144000" cy="6858000" type="screen4x3"/>
  <p:notesSz cx="9942513" cy="6761163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2500" b="1" kern="1200">
        <a:solidFill>
          <a:srgbClr val="000066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509B6"/>
    <a:srgbClr val="133984"/>
    <a:srgbClr val="FFFFFF"/>
    <a:srgbClr val="A50021"/>
    <a:srgbClr val="000066"/>
    <a:srgbClr val="33CCFF"/>
    <a:srgbClr val="97FFFF"/>
    <a:srgbClr val="2CA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53" d="100"/>
          <a:sy n="53" d="100"/>
        </p:scale>
        <p:origin x="726" y="42"/>
      </p:cViewPr>
      <p:guideLst>
        <p:guide orient="horz" pos="93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22" cy="3396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32365" y="0"/>
            <a:ext cx="4308422" cy="33962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A4487-C416-4211-955E-5CA9BF332A75}" type="datetimeFigureOut">
              <a:rPr lang="zh-CN" altLang="en-US" smtClean="0"/>
              <a:t>2022/8/7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21541"/>
            <a:ext cx="4308422" cy="339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32365" y="6421541"/>
            <a:ext cx="4308422" cy="33962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51CE69-3364-4FDE-AEBC-B01E52EFED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4656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8422" cy="3380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2365" y="0"/>
            <a:ext cx="4308422" cy="3380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3279775" y="506413"/>
            <a:ext cx="3382963" cy="253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252" y="3211553"/>
            <a:ext cx="7954010" cy="304252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21540"/>
            <a:ext cx="4308422" cy="3380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2365" y="6421540"/>
            <a:ext cx="4308422" cy="33805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b="0" smtClean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8BC0A99B-02CF-44DC-9291-D1C64118CE75}" type="slidenum">
              <a:rPr lang="en-US" altLang="zh-CN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58126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+mn-ea"/>
                <a:ea typeface="+mn-e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prstGeom prst="rect">
            <a:avLst/>
          </a:prstGeom>
        </p:spPr>
        <p:txBody>
          <a:bodyPr/>
          <a:lstStyle>
            <a:lvl1pPr>
              <a:defRPr sz="2800" spc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0" spc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 b="1" spc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400" b="1" spc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200" b="1" spc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prstGeom prst="rect">
            <a:avLst/>
          </a:prstGeom>
        </p:spPr>
        <p:txBody>
          <a:bodyPr/>
          <a:lstStyle>
            <a:lvl1pPr>
              <a:defRPr sz="2800" spc="3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1" spc="3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 b="1" spc="30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400" b="1" spc="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200" b="1" spc="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+mn-ea"/>
                <a:ea typeface="+mn-ea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prstGeom prst="rect">
            <a:avLst/>
          </a:prstGeom>
        </p:spPr>
        <p:txBody>
          <a:bodyPr/>
          <a:lstStyle>
            <a:lvl1pPr>
              <a:defRPr sz="2800" spc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0" spc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 b="1" spc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400" b="1" spc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200" b="1" spc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prstGeom prst="rect">
            <a:avLst/>
          </a:prstGeom>
        </p:spPr>
        <p:txBody>
          <a:bodyPr/>
          <a:lstStyle>
            <a:lvl1pPr>
              <a:defRPr sz="2800" spc="3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 b="1" spc="30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800" b="1" spc="30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400" b="1" spc="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200" b="1" spc="3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/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0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pic>
        <p:nvPicPr>
          <p:cNvPr id="1027" name="Picture 8" descr="红色系校徽标准版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83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>
          <a:xfrm>
            <a:off x="-14917" y="65296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64619" y="643084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449580" indent="-44958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6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70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marL="21386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25958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30530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35102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39674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06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pic>
        <p:nvPicPr>
          <p:cNvPr id="1027" name="Picture 8" descr="红色系校徽标准版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83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日期占位符 4"/>
          <p:cNvSpPr>
            <a:spLocks noGrp="1"/>
          </p:cNvSpPr>
          <p:nvPr>
            <p:ph type="dt" sz="half" idx="2"/>
          </p:nvPr>
        </p:nvSpPr>
        <p:spPr>
          <a:xfrm>
            <a:off x="-14917" y="652963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064619" y="643084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B6512-22FA-47CD-A68A-DCB1550EB6C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2060"/>
          </a:solidFill>
          <a:latin typeface="黑体" panose="02010609060101010101" pitchFamily="49" charset="-122"/>
          <a:ea typeface="黑体" panose="02010609060101010101" pitchFamily="49" charset="-122"/>
        </a:defRPr>
      </a:lvl9pPr>
    </p:titleStyle>
    <p:bodyStyle>
      <a:lvl1pPr marL="449580" indent="-44958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SzPct val="120000"/>
        <a:buBlip>
          <a:blip r:embed="rId6"/>
        </a:buBlip>
        <a:defRPr sz="2800">
          <a:solidFill>
            <a:srgbClr val="133984"/>
          </a:solidFill>
          <a:latin typeface="+mn-lt"/>
          <a:ea typeface="+mn-ea"/>
          <a:cs typeface="+mn-cs"/>
        </a:defRPr>
      </a:lvl1pPr>
      <a:lvl2pPr marL="914400" indent="-285750" algn="l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000066"/>
        </a:buClr>
        <a:buChar char="•"/>
        <a:defRPr sz="2400">
          <a:solidFill>
            <a:srgbClr val="133984"/>
          </a:solidFill>
          <a:latin typeface="+mn-lt"/>
          <a:ea typeface="+mn-ea"/>
        </a:defRPr>
      </a:lvl2pPr>
      <a:lvl3pPr marL="1322705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3pPr>
      <a:lvl4pPr marL="1730375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4pPr>
      <a:lvl5pPr marL="21386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25958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30530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35102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396748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755576" y="1578091"/>
            <a:ext cx="7772400" cy="1470025"/>
          </a:xfrm>
        </p:spPr>
        <p:txBody>
          <a:bodyPr/>
          <a:lstStyle/>
          <a:p>
            <a:r>
              <a:rPr lang="zh-CN" altLang="en-US" dirty="0"/>
              <a:t>北京</a:t>
            </a:r>
            <a:r>
              <a:rPr lang="zh-CN" altLang="en-US" dirty="0" smtClean="0"/>
              <a:t>地理分析</a:t>
            </a:r>
            <a:endParaRPr lang="zh-CN" altLang="en-US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>
          <a:xfrm>
            <a:off x="823120" y="2636911"/>
            <a:ext cx="7704856" cy="3794051"/>
          </a:xfrm>
        </p:spPr>
        <p:txBody>
          <a:bodyPr/>
          <a:lstStyle/>
          <a:p>
            <a:r>
              <a:rPr lang="zh-CN" altLang="en-US" sz="2400" dirty="0" smtClean="0"/>
              <a:t>中心：东城西城</a:t>
            </a:r>
            <a:r>
              <a:rPr lang="zh-CN" altLang="en-US" sz="2400" dirty="0"/>
              <a:t>天安门（东西</a:t>
            </a:r>
            <a:r>
              <a:rPr lang="zh-CN" altLang="en-US" sz="2400" dirty="0" smtClean="0"/>
              <a:t>天）</a:t>
            </a:r>
            <a:endParaRPr lang="en-US" altLang="zh-CN" sz="2400" dirty="0" smtClean="0"/>
          </a:p>
          <a:p>
            <a:r>
              <a:rPr lang="zh-CN" altLang="en-US" sz="2400" dirty="0" smtClean="0"/>
              <a:t>三角：西站西单 天安门北京站 南站</a:t>
            </a:r>
            <a:endParaRPr lang="en-US" altLang="zh-CN" sz="2400" dirty="0" smtClean="0"/>
          </a:p>
          <a:p>
            <a:r>
              <a:rPr lang="en-US" altLang="zh-CN" sz="2400" dirty="0" smtClean="0"/>
              <a:t>1</a:t>
            </a:r>
            <a:r>
              <a:rPr lang="zh-CN" altLang="en-US" sz="2400" dirty="0" smtClean="0"/>
              <a:t>围：海淀朝阳丰台</a:t>
            </a:r>
            <a:r>
              <a:rPr lang="zh-CN" altLang="en-US" sz="2400" dirty="0"/>
              <a:t>石景山（海潮</a:t>
            </a:r>
            <a:r>
              <a:rPr lang="zh-CN" altLang="en-US" sz="2400" dirty="0" smtClean="0"/>
              <a:t>风石）</a:t>
            </a:r>
            <a:endParaRPr lang="en-US" altLang="zh-CN" sz="2400" dirty="0" smtClean="0"/>
          </a:p>
          <a:p>
            <a:r>
              <a:rPr lang="en-US" altLang="zh-CN" sz="2400" dirty="0" smtClean="0"/>
              <a:t>2</a:t>
            </a:r>
            <a:r>
              <a:rPr lang="zh-CN" altLang="en-US" sz="2400" dirty="0" smtClean="0"/>
              <a:t>围：昌平顺义通州大兴房山</a:t>
            </a:r>
            <a:r>
              <a:rPr lang="zh-CN" altLang="en-US" sz="2400" dirty="0"/>
              <a:t>门头沟（昌顺</a:t>
            </a:r>
            <a:r>
              <a:rPr lang="zh-CN" altLang="en-US" sz="2400" dirty="0" smtClean="0"/>
              <a:t>通大房门）</a:t>
            </a:r>
            <a:endParaRPr lang="en-US" altLang="zh-CN" sz="2400" dirty="0" smtClean="0"/>
          </a:p>
          <a:p>
            <a:r>
              <a:rPr lang="en-US" altLang="zh-CN" sz="2400" dirty="0" smtClean="0"/>
              <a:t>3</a:t>
            </a:r>
            <a:r>
              <a:rPr lang="zh-CN" altLang="en-US" sz="2400" dirty="0" smtClean="0"/>
              <a:t>围（北）：延庆怀柔密云平谷山（颜怀蜜瓶）</a:t>
            </a:r>
            <a:endParaRPr lang="en-US" altLang="zh-CN" sz="2400" dirty="0" smtClean="0"/>
          </a:p>
          <a:p>
            <a:endParaRPr lang="en-US" altLang="zh-CN" sz="2400" dirty="0"/>
          </a:p>
          <a:p>
            <a:r>
              <a:rPr lang="zh-CN" altLang="en-US" sz="2400" dirty="0" smtClean="0"/>
              <a:t>顺口溜：东西天 海潮</a:t>
            </a:r>
            <a:r>
              <a:rPr lang="zh-CN" altLang="en-US" sz="2400" dirty="0"/>
              <a:t>风</a:t>
            </a:r>
            <a:r>
              <a:rPr lang="zh-CN" altLang="en-US" sz="2400" dirty="0" smtClean="0"/>
              <a:t>石 昌</a:t>
            </a:r>
            <a:r>
              <a:rPr lang="zh-CN" altLang="en-US" sz="2400" dirty="0"/>
              <a:t>顺</a:t>
            </a:r>
            <a:r>
              <a:rPr lang="zh-CN" altLang="en-US" sz="2400" dirty="0" smtClean="0"/>
              <a:t>通大房门 颜</a:t>
            </a:r>
            <a:r>
              <a:rPr lang="zh-CN" altLang="en-US" sz="2400" dirty="0"/>
              <a:t>怀</a:t>
            </a:r>
            <a:r>
              <a:rPr lang="zh-CN" altLang="en-US" sz="2400" dirty="0" smtClean="0"/>
              <a:t>蜜瓶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7086600" y="6430963"/>
            <a:ext cx="2057400" cy="365125"/>
          </a:xfrm>
        </p:spPr>
        <p:txBody>
          <a:bodyPr/>
          <a:lstStyle/>
          <a:p>
            <a:fld id="{C80B6512-22FA-47CD-A68A-DCB1550EB6C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204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5" name="图片 4" descr="https://iknow-pic.cdn.bcebos.com/71cf3bc79f3df8dc527895ecdd11728b4710280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620688"/>
            <a:ext cx="7704856" cy="590465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椭圆 5"/>
          <p:cNvSpPr/>
          <p:nvPr/>
        </p:nvSpPr>
        <p:spPr bwMode="auto">
          <a:xfrm>
            <a:off x="3131840" y="3573016"/>
            <a:ext cx="2736304" cy="1800200"/>
          </a:xfrm>
          <a:prstGeom prst="ellipse">
            <a:avLst/>
          </a:prstGeom>
          <a:noFill/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7" name="椭圆 6"/>
          <p:cNvSpPr/>
          <p:nvPr/>
        </p:nvSpPr>
        <p:spPr bwMode="auto">
          <a:xfrm>
            <a:off x="827584" y="2564904"/>
            <a:ext cx="7416824" cy="3865936"/>
          </a:xfrm>
          <a:prstGeom prst="ellipse">
            <a:avLst/>
          </a:prstGeom>
          <a:noFill/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8" name="五角星 7"/>
          <p:cNvSpPr/>
          <p:nvPr/>
        </p:nvSpPr>
        <p:spPr bwMode="auto">
          <a:xfrm>
            <a:off x="4572000" y="6001384"/>
            <a:ext cx="432048" cy="429456"/>
          </a:xfrm>
          <a:prstGeom prst="star5">
            <a:avLst/>
          </a:prstGeom>
          <a:solidFill>
            <a:srgbClr val="FFFF00"/>
          </a:solidFill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004048" y="6029343"/>
            <a:ext cx="909223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zh-CN" dirty="0"/>
              <a:t> </a:t>
            </a:r>
            <a:r>
              <a:rPr lang="zh-CN" altLang="en-US" dirty="0" smtClean="0"/>
              <a:t>机场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8446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0B6512-22FA-47CD-A68A-DCB1550EB6C2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/>
          <a:srcRect l="20950" t="25375" r="18876" b="-481"/>
          <a:stretch/>
        </p:blipFill>
        <p:spPr>
          <a:xfrm>
            <a:off x="683568" y="764704"/>
            <a:ext cx="7773109" cy="54501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9" name="直接箭头连接符 8"/>
          <p:cNvCxnSpPr/>
          <p:nvPr/>
        </p:nvCxnSpPr>
        <p:spPr bwMode="auto">
          <a:xfrm flipV="1">
            <a:off x="1619672" y="3429000"/>
            <a:ext cx="5904656" cy="648072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  <p:cxnSp>
        <p:nvCxnSpPr>
          <p:cNvPr id="11" name="直接箭头连接符 10"/>
          <p:cNvCxnSpPr/>
          <p:nvPr/>
        </p:nvCxnSpPr>
        <p:spPr bwMode="auto">
          <a:xfrm>
            <a:off x="1619672" y="4077072"/>
            <a:ext cx="2808312" cy="1880857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  <p:cxnSp>
        <p:nvCxnSpPr>
          <p:cNvPr id="17" name="直接箭头连接符 16"/>
          <p:cNvCxnSpPr/>
          <p:nvPr/>
        </p:nvCxnSpPr>
        <p:spPr bwMode="auto">
          <a:xfrm>
            <a:off x="5546924" y="593010"/>
            <a:ext cx="216024" cy="6042226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  <p:sp>
        <p:nvSpPr>
          <p:cNvPr id="20" name="椭圆 19"/>
          <p:cNvSpPr/>
          <p:nvPr/>
        </p:nvSpPr>
        <p:spPr bwMode="auto">
          <a:xfrm>
            <a:off x="5940152" y="1412776"/>
            <a:ext cx="1124467" cy="648072"/>
          </a:xfrm>
          <a:prstGeom prst="ellipse">
            <a:avLst/>
          </a:prstGeom>
          <a:noFill/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347864" y="2528900"/>
            <a:ext cx="1080120" cy="612068"/>
          </a:xfrm>
          <a:prstGeom prst="ellipse">
            <a:avLst/>
          </a:prstGeom>
          <a:noFill/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22" name="椭圆 21"/>
          <p:cNvSpPr/>
          <p:nvPr/>
        </p:nvSpPr>
        <p:spPr bwMode="auto">
          <a:xfrm>
            <a:off x="7308304" y="1988840"/>
            <a:ext cx="1259148" cy="648072"/>
          </a:xfrm>
          <a:prstGeom prst="ellipse">
            <a:avLst/>
          </a:prstGeom>
          <a:noFill/>
          <a:ln w="28575" cap="flat" cmpd="sng" algn="ctr">
            <a:solidFill>
              <a:srgbClr val="A5002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1"/>
            </a:outerShdw>
          </a:effectLst>
        </p:spPr>
        <p:txBody>
    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    <a:noAutofit/>
          </a:bodyPr>
          <a:lstStyle/>
          <a:p>
            <a:pPr algn="ctr" eaLnBrk="1" hangingPunct="1"/>
            <a:endParaRPr lang="zh-CN" altLang="en-US" dirty="0">
              <a:ea typeface="黑体" panose="02010609060101010101" pitchFamily="49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758646" y="1349172"/>
            <a:ext cx="2242922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CN" altLang="en-US" sz="4000" dirty="0" smtClean="0"/>
              <a:t>北京中心</a:t>
            </a:r>
            <a:endParaRPr lang="zh-CN" altLang="en-US" sz="4000" dirty="0"/>
          </a:p>
        </p:txBody>
      </p:sp>
      <p:cxnSp>
        <p:nvCxnSpPr>
          <p:cNvPr id="3" name="直接箭头连接符 2"/>
          <p:cNvCxnSpPr/>
          <p:nvPr/>
        </p:nvCxnSpPr>
        <p:spPr bwMode="auto">
          <a:xfrm>
            <a:off x="3563888" y="3861048"/>
            <a:ext cx="930525" cy="2096881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  <p:cxnSp>
        <p:nvCxnSpPr>
          <p:cNvPr id="23" name="直接箭头连接符 22"/>
          <p:cNvCxnSpPr/>
          <p:nvPr/>
        </p:nvCxnSpPr>
        <p:spPr bwMode="auto">
          <a:xfrm flipH="1">
            <a:off x="4572000" y="3645024"/>
            <a:ext cx="1080120" cy="2312905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  <p:cxnSp>
        <p:nvCxnSpPr>
          <p:cNvPr id="27" name="直接箭头连接符 26"/>
          <p:cNvCxnSpPr/>
          <p:nvPr/>
        </p:nvCxnSpPr>
        <p:spPr bwMode="auto">
          <a:xfrm flipH="1">
            <a:off x="4716016" y="3429000"/>
            <a:ext cx="2808312" cy="2528929"/>
          </a:xfrm>
          <a:prstGeom prst="straightConnector1">
            <a:avLst/>
          </a:prstGeom>
          <a:solidFill>
            <a:srgbClr val="EAEAEA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>
            <a:outerShdw dist="35921" dir="2700000" algn="ctr" rotWithShape="0">
              <a:schemeClr val="bg1"/>
            </a:outerShdw>
          </a:effectLst>
        </p:spPr>
      </p:cxnSp>
    </p:spTree>
    <p:extLst>
      <p:ext uri="{BB962C8B-B14F-4D97-AF65-F5344CB8AC3E}">
        <p14:creationId xmlns:p14="http://schemas.microsoft.com/office/powerpoint/2010/main" val="952289329"/>
      </p:ext>
    </p:extLst>
  </p:cSld>
  <p:clrMapOvr>
    <a:masterClrMapping/>
  </p:clrMapOvr>
</p:sld>
</file>

<file path=ppt/theme/theme1.xml><?xml version="1.0" encoding="utf-8"?>
<a:theme xmlns:a="http://schemas.openxmlformats.org/drawingml/2006/main" name="中国发展论坛张杰校长报告070930">
  <a:themeElements>
    <a:clrScheme name="中国发展论坛张杰校长报告07093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x4otlfm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A5002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1"/>
          </a:outerShdw>
        </a:effectLst>
      </a:spPr>
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<a:noAutofit/>
      </a:bodyPr>
      <a:lstStyle>
        <a:defPPr algn="ctr" eaLnBrk="1" hangingPunct="1">
          <a:defRPr dirty="0">
            <a:ea typeface="黑体" panose="02010609060101010101" pitchFamily="49" charset="-122"/>
          </a:defRPr>
        </a:defPPr>
      </a:lstStyle>
    </a:spDef>
    <a:lnDef>
      <a:spPr bwMode="auto">
        <a:solidFill>
          <a:srgbClr val="EAEAEA"/>
        </a:solidFill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1"/>
          </a:outerShdw>
        </a:effectLst>
      </a:spPr>
      <a:bodyPr/>
      <a:lstStyle/>
    </a:lnDef>
  </a:objectDefaults>
  <a:extraClrSchemeLst>
    <a:extraClrScheme>
      <a:clrScheme name="中国发展论坛张杰校长报告0709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中国发展论坛张杰校长报告070930">
  <a:themeElements>
    <a:clrScheme name="中国发展论坛张杰校长报告07093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x4otlfm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 cap="flat" cmpd="sng" algn="ctr">
          <a:solidFill>
            <a:srgbClr val="A5002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1"/>
          </a:outerShdw>
        </a:effectLst>
      </a:spPr>
      <a:bodyPr rot="0" spcFirstLastPara="0" vertOverflow="overflow" horzOverflow="overflow" vert="horz" wrap="square" lIns="91440" tIns="54000" rIns="91440" bIns="45720" numCol="1" spcCol="0" rtlCol="0" fromWordArt="0" anchor="t" anchorCtr="1" forceAA="0" compatLnSpc="1">
        <a:noAutofit/>
      </a:bodyPr>
      <a:lstStyle>
        <a:defPPr algn="ctr" eaLnBrk="1" hangingPunct="1">
          <a:defRPr dirty="0">
            <a:ea typeface="黑体" panose="02010609060101010101" pitchFamily="49" charset="-122"/>
          </a:defRPr>
        </a:defPPr>
      </a:lstStyle>
    </a:spDef>
    <a:lnDef>
      <a:spPr bwMode="auto">
        <a:solidFill>
          <a:srgbClr val="EAEAEA"/>
        </a:solidFill>
        <a:ln w="285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1"/>
          </a:outerShdw>
        </a:effectLst>
      </a:spPr>
      <a:bodyPr/>
      <a:lstStyle/>
    </a:lnDef>
  </a:objectDefaults>
  <a:extraClrSchemeLst>
    <a:extraClrScheme>
      <a:clrScheme name="中国发展论坛张杰校长报告07093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中国发展论坛张杰校长报告07093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中国发展论坛张杰校长报告07093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航空发动机的智能</Template>
  <TotalTime>452</TotalTime>
  <Words>91</Words>
  <Application>Microsoft Office PowerPoint</Application>
  <PresentationFormat>全屏显示(4:3)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黑体</vt:lpstr>
      <vt:lpstr>宋体</vt:lpstr>
      <vt:lpstr>微软雅黑</vt:lpstr>
      <vt:lpstr>Arial</vt:lpstr>
      <vt:lpstr>Times New Roman</vt:lpstr>
      <vt:lpstr>中国发展论坛张杰校长报告070930</vt:lpstr>
      <vt:lpstr>1_中国发展论坛张杰校长报告070930</vt:lpstr>
      <vt:lpstr>北京地理分析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北京地理分析</dc:title>
  <dc:creator>aa</dc:creator>
  <cp:lastModifiedBy>Microsoft</cp:lastModifiedBy>
  <cp:revision>66</cp:revision>
  <cp:lastPrinted>2015-04-24T09:47:00Z</cp:lastPrinted>
  <dcterms:created xsi:type="dcterms:W3CDTF">2020-07-08T11:15:00Z</dcterms:created>
  <dcterms:modified xsi:type="dcterms:W3CDTF">2022-08-07T07:20:35Z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2052-11.1.0.10314</vt:lpwstr>
  </property>
</Properties>
</file>