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handoutMasterIdLst>
    <p:handoutMasterId r:id="rId7"/>
  </p:handoutMasterIdLst>
  <p:sldIdLst>
    <p:sldId id="550" r:id="rId2"/>
    <p:sldId id="549" r:id="rId3"/>
    <p:sldId id="551" r:id="rId4"/>
    <p:sldId id="548" r:id="rId5"/>
  </p:sldIdLst>
  <p:sldSz cx="9144000" cy="6858000" type="screen4x3"/>
  <p:notesSz cx="6858000" cy="9144000"/>
  <p:custDataLst>
    <p:tags r:id="rId8"/>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6F63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01" autoAdjust="0"/>
    <p:restoredTop sz="75163" autoAdjust="0"/>
  </p:normalViewPr>
  <p:slideViewPr>
    <p:cSldViewPr snapToGrid="0" showGuides="1">
      <p:cViewPr varScale="1">
        <p:scale>
          <a:sx n="33" d="100"/>
          <a:sy n="33" d="100"/>
        </p:scale>
        <p:origin x="1344" y="24"/>
      </p:cViewPr>
      <p:guideLst/>
    </p:cSldViewPr>
  </p:slideViewPr>
  <p:notesTextViewPr>
    <p:cViewPr>
      <p:scale>
        <a:sx n="1" d="1"/>
        <a:sy n="1" d="1"/>
      </p:scale>
      <p:origin x="0" y="0"/>
    </p:cViewPr>
  </p:notesTextViewPr>
  <p:notesViewPr>
    <p:cSldViewPr snapToGrid="0" showGuides="1">
      <p:cViewPr varScale="1">
        <p:scale>
          <a:sx n="65" d="100"/>
          <a:sy n="65" d="100"/>
        </p:scale>
        <p:origin x="1642" y="3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a:extLst>
              <a:ext uri="{FF2B5EF4-FFF2-40B4-BE49-F238E27FC236}">
                <a16:creationId xmlns="" xmlns:a16="http://schemas.microsoft.com/office/drawing/2014/main" id="{5750A8A6-0A81-44A9-BCA1-72ABF00D99C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a:extLst>
              <a:ext uri="{FF2B5EF4-FFF2-40B4-BE49-F238E27FC236}">
                <a16:creationId xmlns="" xmlns:a16="http://schemas.microsoft.com/office/drawing/2014/main" id="{EB79CA7B-9F47-45A8-9B03-353B538E78E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D3B8634-8B22-44A9-BF76-EC6050F04131}" type="datetimeFigureOut">
              <a:rPr lang="zh-CN" altLang="en-US" smtClean="0"/>
              <a:t>2022/4/25</a:t>
            </a:fld>
            <a:endParaRPr lang="zh-CN" altLang="en-US"/>
          </a:p>
        </p:txBody>
      </p:sp>
      <p:sp>
        <p:nvSpPr>
          <p:cNvPr id="4" name="页脚占位符 3">
            <a:extLst>
              <a:ext uri="{FF2B5EF4-FFF2-40B4-BE49-F238E27FC236}">
                <a16:creationId xmlns="" xmlns:a16="http://schemas.microsoft.com/office/drawing/2014/main" id="{CED5C621-0080-48F4-AFE4-9E44D665D6A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a:extLst>
              <a:ext uri="{FF2B5EF4-FFF2-40B4-BE49-F238E27FC236}">
                <a16:creationId xmlns="" xmlns:a16="http://schemas.microsoft.com/office/drawing/2014/main" id="{536FA040-9F4B-4208-A259-A50D288F824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F3D1725-F63C-4D68-B092-6398EEAA2830}" type="slidenum">
              <a:rPr lang="zh-CN" altLang="en-US" smtClean="0"/>
              <a:t>‹#›</a:t>
            </a:fld>
            <a:endParaRPr lang="zh-CN" altLang="en-US"/>
          </a:p>
        </p:txBody>
      </p:sp>
    </p:spTree>
    <p:extLst>
      <p:ext uri="{BB962C8B-B14F-4D97-AF65-F5344CB8AC3E}">
        <p14:creationId xmlns:p14="http://schemas.microsoft.com/office/powerpoint/2010/main" val="9469022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0C9C07-3F15-483F-9BB2-EC6F30EF2660}" type="datetimeFigureOut">
              <a:rPr lang="en-US" smtClean="0"/>
              <a:t>4/25/2022</a:t>
            </a:fld>
            <a:endParaRPr 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661549-9E0A-450D-96B8-B6C2B2521DE9}" type="slidenum">
              <a:rPr lang="en-US" smtClean="0"/>
              <a:t>‹#›</a:t>
            </a:fld>
            <a:endParaRPr lang="en-US"/>
          </a:p>
        </p:txBody>
      </p:sp>
    </p:spTree>
    <p:extLst>
      <p:ext uri="{BB962C8B-B14F-4D97-AF65-F5344CB8AC3E}">
        <p14:creationId xmlns:p14="http://schemas.microsoft.com/office/powerpoint/2010/main" val="8511815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useBgFill="1">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dirty="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Tree>
    <p:extLst>
      <p:ext uri="{BB962C8B-B14F-4D97-AF65-F5344CB8AC3E}">
        <p14:creationId xmlns:p14="http://schemas.microsoft.com/office/powerpoint/2010/main" val="3798926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a:xfrm>
            <a:off x="628650" y="6356355"/>
            <a:ext cx="2057400" cy="365125"/>
          </a:xfrm>
          <a:prstGeom prst="rect">
            <a:avLst/>
          </a:prstGeom>
        </p:spPr>
        <p:txBody>
          <a:bodyPr/>
          <a:lstStyle/>
          <a:p>
            <a:fld id="{6FE30043-994B-4937-B349-3E6E68B72375}" type="datetimeFigureOut">
              <a:rPr lang="zh-CN" altLang="en-US" smtClean="0"/>
              <a:t>2022/4/25</a:t>
            </a:fld>
            <a:endParaRPr lang="zh-CN" altLang="en-US"/>
          </a:p>
        </p:txBody>
      </p:sp>
      <p:sp>
        <p:nvSpPr>
          <p:cNvPr id="5" name="Footer Placeholder 4"/>
          <p:cNvSpPr>
            <a:spLocks noGrp="1"/>
          </p:cNvSpPr>
          <p:nvPr>
            <p:ph type="ftr" sz="quarter" idx="11"/>
          </p:nvPr>
        </p:nvSpPr>
        <p:spPr>
          <a:xfrm>
            <a:off x="3028950" y="6356355"/>
            <a:ext cx="3086100" cy="365125"/>
          </a:xfrm>
          <a:prstGeom prst="rect">
            <a:avLst/>
          </a:prstGeom>
        </p:spPr>
        <p:txBody>
          <a:bodyPr/>
          <a:lstStyle/>
          <a:p>
            <a:endParaRPr lang="zh-CN" altLang="en-US"/>
          </a:p>
        </p:txBody>
      </p:sp>
      <p:sp>
        <p:nvSpPr>
          <p:cNvPr id="6" name="Slide Number Placeholder 5"/>
          <p:cNvSpPr>
            <a:spLocks noGrp="1"/>
          </p:cNvSpPr>
          <p:nvPr>
            <p:ph type="sldNum" sz="quarter" idx="12"/>
          </p:nvPr>
        </p:nvSpPr>
        <p:spPr>
          <a:xfrm>
            <a:off x="6457950" y="6356355"/>
            <a:ext cx="2057400" cy="365125"/>
          </a:xfrm>
          <a:prstGeom prst="rect">
            <a:avLst/>
          </a:prstGeom>
        </p:spPr>
        <p:txBody>
          <a:bodyPr/>
          <a:lstStyle/>
          <a:p>
            <a:fld id="{82CCE3F0-44E4-45E3-84A9-C7CB44E2AD6E}" type="slidenum">
              <a:rPr lang="zh-CN" altLang="en-US" smtClean="0"/>
              <a:t>‹#›</a:t>
            </a:fld>
            <a:endParaRPr lang="zh-CN" altLang="en-US"/>
          </a:p>
        </p:txBody>
      </p:sp>
    </p:spTree>
    <p:extLst>
      <p:ext uri="{BB962C8B-B14F-4D97-AF65-F5344CB8AC3E}">
        <p14:creationId xmlns:p14="http://schemas.microsoft.com/office/powerpoint/2010/main" val="302591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3"/>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8"/>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a:xfrm>
            <a:off x="628650" y="6356355"/>
            <a:ext cx="2057400" cy="365125"/>
          </a:xfrm>
          <a:prstGeom prst="rect">
            <a:avLst/>
          </a:prstGeom>
        </p:spPr>
        <p:txBody>
          <a:bodyPr/>
          <a:lstStyle/>
          <a:p>
            <a:fld id="{6FE30043-994B-4937-B349-3E6E68B72375}" type="datetimeFigureOut">
              <a:rPr lang="zh-CN" altLang="en-US" smtClean="0"/>
              <a:t>2022/4/25</a:t>
            </a:fld>
            <a:endParaRPr lang="zh-CN" altLang="en-US"/>
          </a:p>
        </p:txBody>
      </p:sp>
      <p:sp>
        <p:nvSpPr>
          <p:cNvPr id="5" name="Footer Placeholder 4"/>
          <p:cNvSpPr>
            <a:spLocks noGrp="1"/>
          </p:cNvSpPr>
          <p:nvPr>
            <p:ph type="ftr" sz="quarter" idx="11"/>
          </p:nvPr>
        </p:nvSpPr>
        <p:spPr>
          <a:xfrm>
            <a:off x="3028950" y="6356355"/>
            <a:ext cx="3086100" cy="365125"/>
          </a:xfrm>
          <a:prstGeom prst="rect">
            <a:avLst/>
          </a:prstGeom>
        </p:spPr>
        <p:txBody>
          <a:bodyPr/>
          <a:lstStyle/>
          <a:p>
            <a:endParaRPr lang="zh-CN" altLang="en-US"/>
          </a:p>
        </p:txBody>
      </p:sp>
      <p:sp>
        <p:nvSpPr>
          <p:cNvPr id="6" name="Slide Number Placeholder 5"/>
          <p:cNvSpPr>
            <a:spLocks noGrp="1"/>
          </p:cNvSpPr>
          <p:nvPr>
            <p:ph type="sldNum" sz="quarter" idx="12"/>
          </p:nvPr>
        </p:nvSpPr>
        <p:spPr>
          <a:xfrm>
            <a:off x="6457950" y="6356355"/>
            <a:ext cx="2057400" cy="365125"/>
          </a:xfrm>
          <a:prstGeom prst="rect">
            <a:avLst/>
          </a:prstGeom>
        </p:spPr>
        <p:txBody>
          <a:bodyPr/>
          <a:lstStyle/>
          <a:p>
            <a:fld id="{82CCE3F0-44E4-45E3-84A9-C7CB44E2AD6E}" type="slidenum">
              <a:rPr lang="zh-CN" altLang="en-US" smtClean="0"/>
              <a:t>‹#›</a:t>
            </a:fld>
            <a:endParaRPr lang="zh-CN" altLang="en-US"/>
          </a:p>
        </p:txBody>
      </p:sp>
    </p:spTree>
    <p:extLst>
      <p:ext uri="{BB962C8B-B14F-4D97-AF65-F5344CB8AC3E}">
        <p14:creationId xmlns:p14="http://schemas.microsoft.com/office/powerpoint/2010/main" val="3241004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a:xfrm>
            <a:off x="628650" y="6356355"/>
            <a:ext cx="2057400" cy="365125"/>
          </a:xfrm>
          <a:prstGeom prst="rect">
            <a:avLst/>
          </a:prstGeom>
        </p:spPr>
        <p:txBody>
          <a:bodyPr/>
          <a:lstStyle/>
          <a:p>
            <a:fld id="{6FE30043-994B-4937-B349-3E6E68B72375}" type="datetimeFigureOut">
              <a:rPr lang="zh-CN" altLang="en-US" smtClean="0"/>
              <a:t>2022/4/25</a:t>
            </a:fld>
            <a:endParaRPr lang="zh-CN" altLang="en-US"/>
          </a:p>
        </p:txBody>
      </p:sp>
      <p:sp>
        <p:nvSpPr>
          <p:cNvPr id="4" name="Footer Placeholder 3"/>
          <p:cNvSpPr>
            <a:spLocks noGrp="1"/>
          </p:cNvSpPr>
          <p:nvPr>
            <p:ph type="ftr" sz="quarter" idx="11"/>
          </p:nvPr>
        </p:nvSpPr>
        <p:spPr>
          <a:xfrm>
            <a:off x="3028950" y="6356355"/>
            <a:ext cx="3086100" cy="365125"/>
          </a:xfrm>
          <a:prstGeom prst="rect">
            <a:avLst/>
          </a:prstGeom>
        </p:spPr>
        <p:txBody>
          <a:bodyPr/>
          <a:lstStyle/>
          <a:p>
            <a:endParaRPr lang="zh-CN" altLang="en-US"/>
          </a:p>
        </p:txBody>
      </p:sp>
      <p:sp>
        <p:nvSpPr>
          <p:cNvPr id="5" name="Slide Number Placeholder 4"/>
          <p:cNvSpPr>
            <a:spLocks noGrp="1"/>
          </p:cNvSpPr>
          <p:nvPr>
            <p:ph type="sldNum" sz="quarter" idx="12"/>
          </p:nvPr>
        </p:nvSpPr>
        <p:spPr>
          <a:xfrm>
            <a:off x="6457950" y="6356355"/>
            <a:ext cx="2057400" cy="365125"/>
          </a:xfrm>
          <a:prstGeom prst="rect">
            <a:avLst/>
          </a:prstGeom>
        </p:spPr>
        <p:txBody>
          <a:bodyPr/>
          <a:lstStyle/>
          <a:p>
            <a:fld id="{82CCE3F0-44E4-45E3-84A9-C7CB44E2AD6E}" type="slidenum">
              <a:rPr lang="zh-CN" altLang="en-US" smtClean="0"/>
              <a:t>‹#›</a:t>
            </a:fld>
            <a:endParaRPr lang="zh-CN" altLang="en-US"/>
          </a:p>
        </p:txBody>
      </p:sp>
    </p:spTree>
    <p:extLst>
      <p:ext uri="{BB962C8B-B14F-4D97-AF65-F5344CB8AC3E}">
        <p14:creationId xmlns:p14="http://schemas.microsoft.com/office/powerpoint/2010/main" val="4005788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5"/>
            <a:ext cx="2057400" cy="365125"/>
          </a:xfrm>
          <a:prstGeom prst="rect">
            <a:avLst/>
          </a:prstGeom>
        </p:spPr>
        <p:txBody>
          <a:bodyPr/>
          <a:lstStyle/>
          <a:p>
            <a:fld id="{6FE30043-994B-4937-B349-3E6E68B72375}" type="datetimeFigureOut">
              <a:rPr lang="zh-CN" altLang="en-US" smtClean="0"/>
              <a:t>2022/4/25</a:t>
            </a:fld>
            <a:endParaRPr lang="zh-CN" altLang="en-US"/>
          </a:p>
        </p:txBody>
      </p:sp>
      <p:sp>
        <p:nvSpPr>
          <p:cNvPr id="3" name="Footer Placeholder 2"/>
          <p:cNvSpPr>
            <a:spLocks noGrp="1"/>
          </p:cNvSpPr>
          <p:nvPr>
            <p:ph type="ftr" sz="quarter" idx="11"/>
          </p:nvPr>
        </p:nvSpPr>
        <p:spPr>
          <a:xfrm>
            <a:off x="3028950" y="6356355"/>
            <a:ext cx="3086100" cy="365125"/>
          </a:xfrm>
          <a:prstGeom prst="rect">
            <a:avLst/>
          </a:prstGeom>
        </p:spPr>
        <p:txBody>
          <a:bodyPr/>
          <a:lstStyle/>
          <a:p>
            <a:endParaRPr lang="zh-CN" altLang="en-US"/>
          </a:p>
        </p:txBody>
      </p:sp>
      <p:sp>
        <p:nvSpPr>
          <p:cNvPr id="4" name="Slide Number Placeholder 3"/>
          <p:cNvSpPr>
            <a:spLocks noGrp="1"/>
          </p:cNvSpPr>
          <p:nvPr>
            <p:ph type="sldNum" sz="quarter" idx="12"/>
          </p:nvPr>
        </p:nvSpPr>
        <p:spPr>
          <a:xfrm>
            <a:off x="6457950" y="6356355"/>
            <a:ext cx="2057400" cy="365125"/>
          </a:xfrm>
          <a:prstGeom prst="rect">
            <a:avLst/>
          </a:prstGeom>
        </p:spPr>
        <p:txBody>
          <a:bodyPr/>
          <a:lstStyle/>
          <a:p>
            <a:fld id="{82CCE3F0-44E4-45E3-84A9-C7CB44E2AD6E}" type="slidenum">
              <a:rPr lang="zh-CN" altLang="en-US" smtClean="0"/>
              <a:t>‹#›</a:t>
            </a:fld>
            <a:endParaRPr lang="zh-CN" altLang="en-US"/>
          </a:p>
        </p:txBody>
      </p:sp>
    </p:spTree>
    <p:extLst>
      <p:ext uri="{BB962C8B-B14F-4D97-AF65-F5344CB8AC3E}">
        <p14:creationId xmlns:p14="http://schemas.microsoft.com/office/powerpoint/2010/main" val="2733728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a:xfrm>
            <a:off x="628650" y="6356355"/>
            <a:ext cx="2057400" cy="365125"/>
          </a:xfrm>
          <a:prstGeom prst="rect">
            <a:avLst/>
          </a:prstGeom>
        </p:spPr>
        <p:txBody>
          <a:bodyPr/>
          <a:lstStyle/>
          <a:p>
            <a:fld id="{6FE30043-994B-4937-B349-3E6E68B72375}" type="datetimeFigureOut">
              <a:rPr lang="zh-CN" altLang="en-US" smtClean="0"/>
              <a:t>2022/4/25</a:t>
            </a:fld>
            <a:endParaRPr lang="zh-CN" altLang="en-US"/>
          </a:p>
        </p:txBody>
      </p:sp>
      <p:sp>
        <p:nvSpPr>
          <p:cNvPr id="5" name="Footer Placeholder 4"/>
          <p:cNvSpPr>
            <a:spLocks noGrp="1"/>
          </p:cNvSpPr>
          <p:nvPr>
            <p:ph type="ftr" sz="quarter" idx="11"/>
          </p:nvPr>
        </p:nvSpPr>
        <p:spPr>
          <a:xfrm>
            <a:off x="3028950" y="6356355"/>
            <a:ext cx="3086100" cy="365125"/>
          </a:xfrm>
          <a:prstGeom prst="rect">
            <a:avLst/>
          </a:prstGeom>
        </p:spPr>
        <p:txBody>
          <a:bodyPr/>
          <a:lstStyle/>
          <a:p>
            <a:endParaRPr lang="zh-CN" altLang="en-US"/>
          </a:p>
        </p:txBody>
      </p:sp>
      <p:sp>
        <p:nvSpPr>
          <p:cNvPr id="6" name="Slide Number Placeholder 5"/>
          <p:cNvSpPr>
            <a:spLocks noGrp="1"/>
          </p:cNvSpPr>
          <p:nvPr>
            <p:ph type="sldNum" sz="quarter" idx="12"/>
          </p:nvPr>
        </p:nvSpPr>
        <p:spPr>
          <a:xfrm>
            <a:off x="6457950" y="6356355"/>
            <a:ext cx="2057400" cy="365125"/>
          </a:xfrm>
          <a:prstGeom prst="rect">
            <a:avLst/>
          </a:prstGeom>
        </p:spPr>
        <p:txBody>
          <a:bodyPr/>
          <a:lstStyle/>
          <a:p>
            <a:fld id="{82CCE3F0-44E4-45E3-84A9-C7CB44E2AD6E}" type="slidenum">
              <a:rPr lang="zh-CN" altLang="en-US" smtClean="0"/>
              <a:t>‹#›</a:t>
            </a:fld>
            <a:endParaRPr lang="zh-CN" altLang="en-US"/>
          </a:p>
        </p:txBody>
      </p:sp>
    </p:spTree>
    <p:extLst>
      <p:ext uri="{BB962C8B-B14F-4D97-AF65-F5344CB8AC3E}">
        <p14:creationId xmlns:p14="http://schemas.microsoft.com/office/powerpoint/2010/main" val="1658870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纯标题-有页码">
    <p:spTree>
      <p:nvGrpSpPr>
        <p:cNvPr id="1" name=""/>
        <p:cNvGrpSpPr/>
        <p:nvPr/>
      </p:nvGrpSpPr>
      <p:grpSpPr>
        <a:xfrm>
          <a:off x="0" y="0"/>
          <a:ext cx="0" cy="0"/>
          <a:chOff x="0" y="0"/>
          <a:chExt cx="0" cy="0"/>
        </a:xfrm>
      </p:grpSpPr>
      <p:sp>
        <p:nvSpPr>
          <p:cNvPr id="5" name="标题 4"/>
          <p:cNvSpPr>
            <a:spLocks noGrp="1"/>
          </p:cNvSpPr>
          <p:nvPr>
            <p:ph type="title"/>
          </p:nvPr>
        </p:nvSpPr>
        <p:spPr>
          <a:xfrm>
            <a:off x="494025" y="975600"/>
            <a:ext cx="8372163" cy="574183"/>
          </a:xfrm>
          <a:prstGeom prst="rect">
            <a:avLst/>
          </a:prstGeom>
        </p:spPr>
        <p:txBody>
          <a:bodyPr/>
          <a:lstStyle>
            <a:lvl1pPr>
              <a:defRPr sz="3200" b="1">
                <a:solidFill>
                  <a:schemeClr val="tx1"/>
                </a:solidFill>
              </a:defRPr>
            </a:lvl1pPr>
          </a:lstStyle>
          <a:p>
            <a:r>
              <a:rPr lang="zh-CN" altLang="en-US"/>
              <a:t>单击此处编辑母版标题样式</a:t>
            </a:r>
            <a:endParaRPr lang="zh-CN" altLang="en-US" dirty="0"/>
          </a:p>
        </p:txBody>
      </p:sp>
      <p:sp>
        <p:nvSpPr>
          <p:cNvPr id="10" name="文本框 9"/>
          <p:cNvSpPr txBox="1"/>
          <p:nvPr/>
        </p:nvSpPr>
        <p:spPr>
          <a:xfrm>
            <a:off x="8250026" y="311755"/>
            <a:ext cx="578813" cy="276999"/>
          </a:xfrm>
          <a:prstGeom prst="rect">
            <a:avLst/>
          </a:prstGeom>
          <a:noFill/>
        </p:spPr>
        <p:txBody>
          <a:bodyPr wrap="none" rtlCol="0">
            <a:spAutoFit/>
          </a:bodyPr>
          <a:lstStyle/>
          <a:p>
            <a:r>
              <a:rPr lang="en-US" altLang="zh-CN" sz="1200" spc="-60" baseline="0" dirty="0">
                <a:solidFill>
                  <a:schemeClr val="bg1"/>
                </a:solidFill>
                <a:latin typeface="微软雅黑" panose="020B0503020204020204" pitchFamily="34" charset="-122"/>
                <a:ea typeface="微软雅黑" panose="020B0503020204020204" pitchFamily="34" charset="-122"/>
              </a:rPr>
              <a:t>Page .</a:t>
            </a:r>
            <a:endParaRPr lang="zh-CN" altLang="en-US" sz="1200" spc="-60" baseline="0" dirty="0">
              <a:solidFill>
                <a:schemeClr val="bg1"/>
              </a:solidFill>
              <a:latin typeface="微软雅黑" panose="020B0503020204020204" pitchFamily="34" charset="-122"/>
              <a:ea typeface="微软雅黑" panose="020B0503020204020204" pitchFamily="34" charset="-122"/>
            </a:endParaRPr>
          </a:p>
        </p:txBody>
      </p:sp>
      <p:sp>
        <p:nvSpPr>
          <p:cNvPr id="12" name="灯片编号占位符 5"/>
          <p:cNvSpPr txBox="1">
            <a:spLocks/>
          </p:cNvSpPr>
          <p:nvPr/>
        </p:nvSpPr>
        <p:spPr>
          <a:xfrm>
            <a:off x="8696565" y="311755"/>
            <a:ext cx="447435" cy="276999"/>
          </a:xfrm>
          <a:prstGeom prst="rect">
            <a:avLst/>
          </a:prstGeom>
          <a:noFill/>
        </p:spPr>
        <p:txBody>
          <a:bodyPr wrap="square" rtlCol="0">
            <a:spAutoFit/>
          </a:bodyPr>
          <a:lstStyle>
            <a:defPPr>
              <a:defRPr lang="zh-CN"/>
            </a:defPPr>
            <a:lvl1pPr>
              <a:defRPr sz="1200" spc="-60" baseline="0">
                <a:solidFill>
                  <a:schemeClr val="bg1"/>
                </a:solidFill>
                <a:latin typeface="微软雅黑" panose="020B0503020204020204" pitchFamily="34" charset="-122"/>
                <a:ea typeface="微软雅黑" panose="020B0503020204020204" pitchFamily="34" charset="-122"/>
              </a:defRPr>
            </a:lvl1pPr>
          </a:lstStyle>
          <a:p>
            <a:pPr lvl="0"/>
            <a:fld id="{7E0B4DC1-AB35-4259-8072-EA8F5B8A0BBF}" type="slidenum">
              <a:rPr lang="zh-CN" altLang="en-US" smtClean="0"/>
              <a:pPr lvl="0"/>
              <a:t>‹#›</a:t>
            </a:fld>
            <a:endParaRPr lang="zh-CN" altLang="en-US" dirty="0"/>
          </a:p>
        </p:txBody>
      </p:sp>
    </p:spTree>
    <p:extLst>
      <p:ext uri="{BB962C8B-B14F-4D97-AF65-F5344CB8AC3E}">
        <p14:creationId xmlns:p14="http://schemas.microsoft.com/office/powerpoint/2010/main" val="1983040014"/>
      </p:ext>
    </p:extLst>
  </p:cSld>
  <p:clrMapOvr>
    <a:masterClrMapping/>
  </p:clrMapOvr>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cSld name="纯标题">
    <p:spTree>
      <p:nvGrpSpPr>
        <p:cNvPr id="1" name=""/>
        <p:cNvGrpSpPr/>
        <p:nvPr/>
      </p:nvGrpSpPr>
      <p:grpSpPr>
        <a:xfrm>
          <a:off x="0" y="0"/>
          <a:ext cx="0" cy="0"/>
          <a:chOff x="0" y="0"/>
          <a:chExt cx="0" cy="0"/>
        </a:xfrm>
      </p:grpSpPr>
      <p:sp>
        <p:nvSpPr>
          <p:cNvPr id="5" name="标题 4"/>
          <p:cNvSpPr>
            <a:spLocks noGrp="1"/>
          </p:cNvSpPr>
          <p:nvPr>
            <p:ph type="title"/>
          </p:nvPr>
        </p:nvSpPr>
        <p:spPr>
          <a:xfrm>
            <a:off x="494025" y="975600"/>
            <a:ext cx="8372163" cy="574183"/>
          </a:xfrm>
          <a:prstGeom prst="rect">
            <a:avLst/>
          </a:prstGeom>
        </p:spPr>
        <p:txBody>
          <a:bodyPr/>
          <a:lstStyle>
            <a:lvl1pPr>
              <a:defRPr sz="3200" b="1">
                <a:solidFill>
                  <a:schemeClr val="tx1"/>
                </a:solidFill>
              </a:defRPr>
            </a:lvl1pPr>
          </a:lstStyle>
          <a:p>
            <a:r>
              <a:rPr lang="zh-CN" altLang="en-US"/>
              <a:t>单击此处编辑母版标题样式</a:t>
            </a:r>
          </a:p>
        </p:txBody>
      </p:sp>
    </p:spTree>
    <p:extLst>
      <p:ext uri="{BB962C8B-B14F-4D97-AF65-F5344CB8AC3E}">
        <p14:creationId xmlns:p14="http://schemas.microsoft.com/office/powerpoint/2010/main" val="2373104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内页-有页码">
    <p:spTree>
      <p:nvGrpSpPr>
        <p:cNvPr id="1" name=""/>
        <p:cNvGrpSpPr/>
        <p:nvPr/>
      </p:nvGrpSpPr>
      <p:grpSpPr>
        <a:xfrm>
          <a:off x="0" y="0"/>
          <a:ext cx="0" cy="0"/>
          <a:chOff x="0" y="0"/>
          <a:chExt cx="0" cy="0"/>
        </a:xfrm>
      </p:grpSpPr>
      <p:sp>
        <p:nvSpPr>
          <p:cNvPr id="3" name="内容占位符 2"/>
          <p:cNvSpPr>
            <a:spLocks noGrp="1"/>
          </p:cNvSpPr>
          <p:nvPr>
            <p:ph sz="quarter" idx="10"/>
          </p:nvPr>
        </p:nvSpPr>
        <p:spPr>
          <a:xfrm>
            <a:off x="494025" y="1685678"/>
            <a:ext cx="8372163" cy="4921498"/>
          </a:xfrm>
        </p:spPr>
        <p:txBody>
          <a:bodyPr>
            <a:normAutofit/>
          </a:bodyPr>
          <a:lstStyle>
            <a:lvl1pPr>
              <a:buClr>
                <a:schemeClr val="accent1"/>
              </a:buClr>
              <a:defRPr sz="2000"/>
            </a:lvl1pPr>
            <a:lvl2pPr>
              <a:buClr>
                <a:schemeClr val="accent1"/>
              </a:buClr>
              <a:defRPr sz="1800"/>
            </a:lvl2pPr>
            <a:lvl3pPr>
              <a:buClr>
                <a:schemeClr val="accent1"/>
              </a:buClr>
              <a:defRPr sz="1600"/>
            </a:lvl3pPr>
            <a:lvl4pPr>
              <a:buClr>
                <a:schemeClr val="accent1"/>
              </a:buClr>
              <a:defRPr sz="1400"/>
            </a:lvl4pPr>
            <a:lvl5pPr>
              <a:buClr>
                <a:schemeClr val="accent1"/>
              </a:buClr>
              <a:defRPr sz="1400"/>
            </a:lvl5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zh-CN" altLang="en-US" dirty="0"/>
          </a:p>
        </p:txBody>
      </p:sp>
      <p:sp>
        <p:nvSpPr>
          <p:cNvPr id="5" name="标题 4"/>
          <p:cNvSpPr>
            <a:spLocks noGrp="1"/>
          </p:cNvSpPr>
          <p:nvPr>
            <p:ph type="title"/>
          </p:nvPr>
        </p:nvSpPr>
        <p:spPr>
          <a:xfrm>
            <a:off x="494025" y="975600"/>
            <a:ext cx="8372163" cy="576000"/>
          </a:xfrm>
          <a:prstGeom prst="rect">
            <a:avLst/>
          </a:prstGeom>
        </p:spPr>
        <p:txBody>
          <a:bodyPr/>
          <a:lstStyle>
            <a:lvl1pPr>
              <a:defRPr sz="3200" b="1">
                <a:solidFill>
                  <a:schemeClr val="tx1"/>
                </a:solidFill>
              </a:defRPr>
            </a:lvl1pPr>
          </a:lstStyle>
          <a:p>
            <a:r>
              <a:rPr lang="zh-CN" altLang="en-US"/>
              <a:t>单击此处编辑母版标题样式</a:t>
            </a:r>
          </a:p>
        </p:txBody>
      </p:sp>
      <p:sp>
        <p:nvSpPr>
          <p:cNvPr id="10" name="灯片编号占位符 5"/>
          <p:cNvSpPr txBox="1">
            <a:spLocks/>
          </p:cNvSpPr>
          <p:nvPr/>
        </p:nvSpPr>
        <p:spPr>
          <a:xfrm>
            <a:off x="8697600" y="311755"/>
            <a:ext cx="365165" cy="276999"/>
          </a:xfrm>
          <a:prstGeom prst="rect">
            <a:avLst/>
          </a:prstGeom>
          <a:noFill/>
        </p:spPr>
        <p:txBody>
          <a:bodyPr wrap="none" rtlCol="0">
            <a:spAutoFit/>
          </a:bodyPr>
          <a:lstStyle>
            <a:defPPr>
              <a:defRPr lang="zh-CN"/>
            </a:defPPr>
            <a:lvl1pPr>
              <a:defRPr sz="1200" spc="-60" baseline="0">
                <a:solidFill>
                  <a:schemeClr val="bg1"/>
                </a:solidFill>
                <a:latin typeface="微软雅黑" panose="020B0503020204020204" pitchFamily="34" charset="-122"/>
                <a:ea typeface="微软雅黑" panose="020B0503020204020204" pitchFamily="34" charset="-122"/>
              </a:defRPr>
            </a:lvl1pPr>
          </a:lstStyle>
          <a:p>
            <a:pPr lvl="0"/>
            <a:fld id="{E1703B59-C883-4B8B-974E-AFB30A6C43A7}" type="slidenum">
              <a:rPr lang="zh-CN" altLang="en-US" smtClean="0"/>
              <a:pPr lvl="0"/>
              <a:t>‹#›</a:t>
            </a:fld>
            <a:endParaRPr lang="zh-CN" altLang="en-US" dirty="0"/>
          </a:p>
        </p:txBody>
      </p:sp>
      <p:sp>
        <p:nvSpPr>
          <p:cNvPr id="9" name="文本框 8"/>
          <p:cNvSpPr txBox="1"/>
          <p:nvPr/>
        </p:nvSpPr>
        <p:spPr>
          <a:xfrm>
            <a:off x="8250026" y="311755"/>
            <a:ext cx="578813" cy="276999"/>
          </a:xfrm>
          <a:prstGeom prst="rect">
            <a:avLst/>
          </a:prstGeom>
          <a:noFill/>
        </p:spPr>
        <p:txBody>
          <a:bodyPr wrap="none" rtlCol="0">
            <a:spAutoFit/>
          </a:bodyPr>
          <a:lstStyle/>
          <a:p>
            <a:r>
              <a:rPr lang="en-US" altLang="zh-CN" sz="1200" spc="-60" baseline="0" dirty="0">
                <a:solidFill>
                  <a:schemeClr val="bg1"/>
                </a:solidFill>
                <a:latin typeface="微软雅黑" panose="020B0503020204020204" pitchFamily="34" charset="-122"/>
                <a:ea typeface="微软雅黑" panose="020B0503020204020204" pitchFamily="34" charset="-122"/>
              </a:rPr>
              <a:t>Page .</a:t>
            </a:r>
            <a:endParaRPr lang="zh-CN" altLang="en-US" sz="1200" spc="-60" baseline="0" dirty="0">
              <a:solidFill>
                <a:schemeClr val="bg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495948557"/>
      </p:ext>
    </p:extLst>
  </p:cSld>
  <p:clrMapOvr>
    <a:masterClrMapping/>
  </p:clrMapOvr>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5602" y="182857"/>
            <a:ext cx="8416925" cy="568827"/>
          </a:xfrm>
          <a:prstGeom prst="rect">
            <a:avLst/>
          </a:prstGeom>
        </p:spPr>
        <p:txBody>
          <a:bodyPr vert="horz" lIns="91440" tIns="45720" rIns="91440" bIns="45720" rtlCol="0" anchor="b">
            <a:noAutofit/>
          </a:bodyPr>
          <a:lstStyle/>
          <a:p>
            <a:r>
              <a:rPr lang="zh-CN" altLang="en-US" dirty="0"/>
              <a:t>单击此处编辑母版标题样式</a:t>
            </a:r>
            <a:endParaRPr lang="en-US" dirty="0"/>
          </a:p>
        </p:txBody>
      </p:sp>
      <p:sp>
        <p:nvSpPr>
          <p:cNvPr id="3" name="Text Placeholder 2"/>
          <p:cNvSpPr>
            <a:spLocks noGrp="1"/>
          </p:cNvSpPr>
          <p:nvPr>
            <p:ph type="body" idx="1"/>
          </p:nvPr>
        </p:nvSpPr>
        <p:spPr>
          <a:xfrm>
            <a:off x="361950" y="945102"/>
            <a:ext cx="8413750" cy="5231865"/>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endParaRPr lang="en-US" dirty="0"/>
          </a:p>
        </p:txBody>
      </p:sp>
      <p:sp>
        <p:nvSpPr>
          <p:cNvPr id="7" name="矩形 6">
            <a:extLst>
              <a:ext uri="{FF2B5EF4-FFF2-40B4-BE49-F238E27FC236}">
                <a16:creationId xmlns="" xmlns:a16="http://schemas.microsoft.com/office/drawing/2014/main" id="{2AF0CBA3-669F-4793-A991-A7BED7E55CA8}"/>
              </a:ext>
            </a:extLst>
          </p:cNvPr>
          <p:cNvSpPr/>
          <p:nvPr userDrawn="1"/>
        </p:nvSpPr>
        <p:spPr>
          <a:xfrm>
            <a:off x="0" y="6570000"/>
            <a:ext cx="9144000" cy="28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dirty="0"/>
          </a:p>
        </p:txBody>
      </p:sp>
      <p:sp>
        <p:nvSpPr>
          <p:cNvPr id="8" name="Slide Number Placeholder 3">
            <a:extLst>
              <a:ext uri="{FF2B5EF4-FFF2-40B4-BE49-F238E27FC236}">
                <a16:creationId xmlns="" xmlns:a16="http://schemas.microsoft.com/office/drawing/2014/main" id="{9235D3FC-3101-4493-8F59-DA75798769DA}"/>
              </a:ext>
            </a:extLst>
          </p:cNvPr>
          <p:cNvSpPr txBox="1">
            <a:spLocks/>
          </p:cNvSpPr>
          <p:nvPr userDrawn="1"/>
        </p:nvSpPr>
        <p:spPr>
          <a:xfrm>
            <a:off x="6995321" y="6624198"/>
            <a:ext cx="2057400" cy="208502"/>
          </a:xfrm>
          <a:prstGeom prst="rect">
            <a:avLst/>
          </a:prstGeom>
        </p:spPr>
        <p:txBody>
          <a:bodyPr anchor="ctr"/>
          <a:lstStyle>
            <a:defPPr>
              <a:defRPr lang="en-US"/>
            </a:defPPr>
            <a:lvl1pPr marL="0" algn="l" defTabSz="457200" rtl="0" eaLnBrk="1" latinLnBrk="0" hangingPunct="1">
              <a:defRPr sz="1400" b="1" kern="1200">
                <a:solidFill>
                  <a:schemeClr val="bg1">
                    <a:lumMod val="95000"/>
                  </a:schemeClr>
                </a:solidFill>
                <a:latin typeface="微软雅黑" panose="020B0503020204020204" pitchFamily="34" charset="-122"/>
                <a:ea typeface="微软雅黑" panose="020B0503020204020204" pitchFamily="34" charset="-122"/>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9BD7ADC6-30BD-4A57-B412-79A6F3368C20}" type="slidenum">
              <a:rPr lang="zh-CN" altLang="en-US" sz="1600" smtClean="0"/>
              <a:pPr algn="r"/>
              <a:t>‹#›</a:t>
            </a:fld>
            <a:endParaRPr lang="zh-CN" altLang="en-US" sz="1600" dirty="0"/>
          </a:p>
        </p:txBody>
      </p:sp>
      <p:grpSp>
        <p:nvGrpSpPr>
          <p:cNvPr id="9" name="Group 4">
            <a:extLst>
              <a:ext uri="{FF2B5EF4-FFF2-40B4-BE49-F238E27FC236}">
                <a16:creationId xmlns="" xmlns:a16="http://schemas.microsoft.com/office/drawing/2014/main" id="{8064BD83-967D-4D5E-B530-91740F5AE577}"/>
              </a:ext>
            </a:extLst>
          </p:cNvPr>
          <p:cNvGrpSpPr>
            <a:grpSpLocks noChangeAspect="1"/>
          </p:cNvGrpSpPr>
          <p:nvPr userDrawn="1"/>
        </p:nvGrpSpPr>
        <p:grpSpPr bwMode="auto">
          <a:xfrm>
            <a:off x="6891007" y="397033"/>
            <a:ext cx="2252995" cy="356370"/>
            <a:chOff x="768" y="1292"/>
            <a:chExt cx="5241" cy="829"/>
          </a:xfrm>
          <a:solidFill>
            <a:schemeClr val="accent1"/>
          </a:solidFill>
        </p:grpSpPr>
        <p:sp>
          <p:nvSpPr>
            <p:cNvPr id="10" name="Freeform 5">
              <a:extLst>
                <a:ext uri="{FF2B5EF4-FFF2-40B4-BE49-F238E27FC236}">
                  <a16:creationId xmlns="" xmlns:a16="http://schemas.microsoft.com/office/drawing/2014/main" id="{DEA5FFBA-D3CE-40BB-8BE6-70B517794907}"/>
                </a:ext>
              </a:extLst>
            </p:cNvPr>
            <p:cNvSpPr>
              <a:spLocks/>
            </p:cNvSpPr>
            <p:nvPr/>
          </p:nvSpPr>
          <p:spPr bwMode="auto">
            <a:xfrm>
              <a:off x="4267" y="1292"/>
              <a:ext cx="1742" cy="829"/>
            </a:xfrm>
            <a:custGeom>
              <a:avLst/>
              <a:gdLst>
                <a:gd name="T0" fmla="*/ 1742 w 1742"/>
                <a:gd name="T1" fmla="*/ 829 h 829"/>
                <a:gd name="T2" fmla="*/ 851 w 1742"/>
                <a:gd name="T3" fmla="*/ 829 h 829"/>
                <a:gd name="T4" fmla="*/ 851 w 1742"/>
                <a:gd name="T5" fmla="*/ 9 h 829"/>
                <a:gd name="T6" fmla="*/ 751 w 1742"/>
                <a:gd name="T7" fmla="*/ 9 h 829"/>
                <a:gd name="T8" fmla="*/ 751 w 1742"/>
                <a:gd name="T9" fmla="*/ 24 h 829"/>
                <a:gd name="T10" fmla="*/ 724 w 1742"/>
                <a:gd name="T11" fmla="*/ 24 h 829"/>
                <a:gd name="T12" fmla="*/ 724 w 1742"/>
                <a:gd name="T13" fmla="*/ 9 h 829"/>
                <a:gd name="T14" fmla="*/ 258 w 1742"/>
                <a:gd name="T15" fmla="*/ 9 h 829"/>
                <a:gd name="T16" fmla="*/ 258 w 1742"/>
                <a:gd name="T17" fmla="*/ 24 h 829"/>
                <a:gd name="T18" fmla="*/ 231 w 1742"/>
                <a:gd name="T19" fmla="*/ 24 h 829"/>
                <a:gd name="T20" fmla="*/ 231 w 1742"/>
                <a:gd name="T21" fmla="*/ 9 h 829"/>
                <a:gd name="T22" fmla="*/ 132 w 1742"/>
                <a:gd name="T23" fmla="*/ 9 h 829"/>
                <a:gd name="T24" fmla="*/ 132 w 1742"/>
                <a:gd name="T25" fmla="*/ 829 h 829"/>
                <a:gd name="T26" fmla="*/ 0 w 1742"/>
                <a:gd name="T27" fmla="*/ 829 h 829"/>
                <a:gd name="T28" fmla="*/ 0 w 1742"/>
                <a:gd name="T29" fmla="*/ 820 h 829"/>
                <a:gd name="T30" fmla="*/ 123 w 1742"/>
                <a:gd name="T31" fmla="*/ 820 h 829"/>
                <a:gd name="T32" fmla="*/ 123 w 1742"/>
                <a:gd name="T33" fmla="*/ 0 h 829"/>
                <a:gd name="T34" fmla="*/ 239 w 1742"/>
                <a:gd name="T35" fmla="*/ 0 h 829"/>
                <a:gd name="T36" fmla="*/ 239 w 1742"/>
                <a:gd name="T37" fmla="*/ 14 h 829"/>
                <a:gd name="T38" fmla="*/ 250 w 1742"/>
                <a:gd name="T39" fmla="*/ 14 h 829"/>
                <a:gd name="T40" fmla="*/ 250 w 1742"/>
                <a:gd name="T41" fmla="*/ 0 h 829"/>
                <a:gd name="T42" fmla="*/ 732 w 1742"/>
                <a:gd name="T43" fmla="*/ 0 h 829"/>
                <a:gd name="T44" fmla="*/ 732 w 1742"/>
                <a:gd name="T45" fmla="*/ 14 h 829"/>
                <a:gd name="T46" fmla="*/ 743 w 1742"/>
                <a:gd name="T47" fmla="*/ 14 h 829"/>
                <a:gd name="T48" fmla="*/ 743 w 1742"/>
                <a:gd name="T49" fmla="*/ 0 h 829"/>
                <a:gd name="T50" fmla="*/ 861 w 1742"/>
                <a:gd name="T51" fmla="*/ 0 h 829"/>
                <a:gd name="T52" fmla="*/ 861 w 1742"/>
                <a:gd name="T53" fmla="*/ 820 h 829"/>
                <a:gd name="T54" fmla="*/ 1742 w 1742"/>
                <a:gd name="T55" fmla="*/ 820 h 829"/>
                <a:gd name="T56" fmla="*/ 1742 w 1742"/>
                <a:gd name="T57" fmla="*/ 829 h 8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42" h="829">
                  <a:moveTo>
                    <a:pt x="1742" y="829"/>
                  </a:moveTo>
                  <a:lnTo>
                    <a:pt x="851" y="829"/>
                  </a:lnTo>
                  <a:lnTo>
                    <a:pt x="851" y="9"/>
                  </a:lnTo>
                  <a:lnTo>
                    <a:pt x="751" y="9"/>
                  </a:lnTo>
                  <a:lnTo>
                    <a:pt x="751" y="24"/>
                  </a:lnTo>
                  <a:lnTo>
                    <a:pt x="724" y="24"/>
                  </a:lnTo>
                  <a:lnTo>
                    <a:pt x="724" y="9"/>
                  </a:lnTo>
                  <a:lnTo>
                    <a:pt x="258" y="9"/>
                  </a:lnTo>
                  <a:lnTo>
                    <a:pt x="258" y="24"/>
                  </a:lnTo>
                  <a:lnTo>
                    <a:pt x="231" y="24"/>
                  </a:lnTo>
                  <a:lnTo>
                    <a:pt x="231" y="9"/>
                  </a:lnTo>
                  <a:lnTo>
                    <a:pt x="132" y="9"/>
                  </a:lnTo>
                  <a:lnTo>
                    <a:pt x="132" y="829"/>
                  </a:lnTo>
                  <a:lnTo>
                    <a:pt x="0" y="829"/>
                  </a:lnTo>
                  <a:lnTo>
                    <a:pt x="0" y="820"/>
                  </a:lnTo>
                  <a:lnTo>
                    <a:pt x="123" y="820"/>
                  </a:lnTo>
                  <a:lnTo>
                    <a:pt x="123" y="0"/>
                  </a:lnTo>
                  <a:lnTo>
                    <a:pt x="239" y="0"/>
                  </a:lnTo>
                  <a:lnTo>
                    <a:pt x="239" y="14"/>
                  </a:lnTo>
                  <a:lnTo>
                    <a:pt x="250" y="14"/>
                  </a:lnTo>
                  <a:lnTo>
                    <a:pt x="250" y="0"/>
                  </a:lnTo>
                  <a:lnTo>
                    <a:pt x="732" y="0"/>
                  </a:lnTo>
                  <a:lnTo>
                    <a:pt x="732" y="14"/>
                  </a:lnTo>
                  <a:lnTo>
                    <a:pt x="743" y="14"/>
                  </a:lnTo>
                  <a:lnTo>
                    <a:pt x="743" y="0"/>
                  </a:lnTo>
                  <a:lnTo>
                    <a:pt x="861" y="0"/>
                  </a:lnTo>
                  <a:lnTo>
                    <a:pt x="861" y="820"/>
                  </a:lnTo>
                  <a:lnTo>
                    <a:pt x="1742" y="820"/>
                  </a:lnTo>
                  <a:lnTo>
                    <a:pt x="1742" y="829"/>
                  </a:lnTo>
                  <a:close/>
                </a:path>
              </a:pathLst>
            </a:custGeom>
            <a:grpFill/>
            <a:ln w="952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zh-CN" altLang="en-US" sz="1800"/>
            </a:p>
          </p:txBody>
        </p:sp>
        <p:sp>
          <p:nvSpPr>
            <p:cNvPr id="11" name="Freeform 6">
              <a:extLst>
                <a:ext uri="{FF2B5EF4-FFF2-40B4-BE49-F238E27FC236}">
                  <a16:creationId xmlns="" xmlns:a16="http://schemas.microsoft.com/office/drawing/2014/main" id="{7C46D787-6FEB-441A-852A-C6A530176C1A}"/>
                </a:ext>
              </a:extLst>
            </p:cNvPr>
            <p:cNvSpPr>
              <a:spLocks/>
            </p:cNvSpPr>
            <p:nvPr/>
          </p:nvSpPr>
          <p:spPr bwMode="auto">
            <a:xfrm>
              <a:off x="4517" y="1471"/>
              <a:ext cx="482" cy="646"/>
            </a:xfrm>
            <a:custGeom>
              <a:avLst/>
              <a:gdLst>
                <a:gd name="T0" fmla="*/ 482 w 482"/>
                <a:gd name="T1" fmla="*/ 646 h 646"/>
                <a:gd name="T2" fmla="*/ 474 w 482"/>
                <a:gd name="T3" fmla="*/ 646 h 646"/>
                <a:gd name="T4" fmla="*/ 474 w 482"/>
                <a:gd name="T5" fmla="*/ 112 h 646"/>
                <a:gd name="T6" fmla="*/ 433 w 482"/>
                <a:gd name="T7" fmla="*/ 112 h 646"/>
                <a:gd name="T8" fmla="*/ 433 w 482"/>
                <a:gd name="T9" fmla="*/ 79 h 646"/>
                <a:gd name="T10" fmla="*/ 364 w 482"/>
                <a:gd name="T11" fmla="*/ 38 h 646"/>
                <a:gd name="T12" fmla="*/ 320 w 482"/>
                <a:gd name="T13" fmla="*/ 38 h 646"/>
                <a:gd name="T14" fmla="*/ 320 w 482"/>
                <a:gd name="T15" fmla="*/ 9 h 646"/>
                <a:gd name="T16" fmla="*/ 164 w 482"/>
                <a:gd name="T17" fmla="*/ 9 h 646"/>
                <a:gd name="T18" fmla="*/ 164 w 482"/>
                <a:gd name="T19" fmla="*/ 38 h 646"/>
                <a:gd name="T20" fmla="*/ 120 w 482"/>
                <a:gd name="T21" fmla="*/ 38 h 646"/>
                <a:gd name="T22" fmla="*/ 49 w 482"/>
                <a:gd name="T23" fmla="*/ 79 h 646"/>
                <a:gd name="T24" fmla="*/ 49 w 482"/>
                <a:gd name="T25" fmla="*/ 112 h 646"/>
                <a:gd name="T26" fmla="*/ 8 w 482"/>
                <a:gd name="T27" fmla="*/ 112 h 646"/>
                <a:gd name="T28" fmla="*/ 8 w 482"/>
                <a:gd name="T29" fmla="*/ 646 h 646"/>
                <a:gd name="T30" fmla="*/ 0 w 482"/>
                <a:gd name="T31" fmla="*/ 646 h 646"/>
                <a:gd name="T32" fmla="*/ 0 w 482"/>
                <a:gd name="T33" fmla="*/ 102 h 646"/>
                <a:gd name="T34" fmla="*/ 41 w 482"/>
                <a:gd name="T35" fmla="*/ 102 h 646"/>
                <a:gd name="T36" fmla="*/ 41 w 482"/>
                <a:gd name="T37" fmla="*/ 74 h 646"/>
                <a:gd name="T38" fmla="*/ 116 w 482"/>
                <a:gd name="T39" fmla="*/ 29 h 646"/>
                <a:gd name="T40" fmla="*/ 154 w 482"/>
                <a:gd name="T41" fmla="*/ 29 h 646"/>
                <a:gd name="T42" fmla="*/ 154 w 482"/>
                <a:gd name="T43" fmla="*/ 0 h 646"/>
                <a:gd name="T44" fmla="*/ 328 w 482"/>
                <a:gd name="T45" fmla="*/ 0 h 646"/>
                <a:gd name="T46" fmla="*/ 328 w 482"/>
                <a:gd name="T47" fmla="*/ 29 h 646"/>
                <a:gd name="T48" fmla="*/ 366 w 482"/>
                <a:gd name="T49" fmla="*/ 29 h 646"/>
                <a:gd name="T50" fmla="*/ 441 w 482"/>
                <a:gd name="T51" fmla="*/ 74 h 646"/>
                <a:gd name="T52" fmla="*/ 441 w 482"/>
                <a:gd name="T53" fmla="*/ 102 h 646"/>
                <a:gd name="T54" fmla="*/ 482 w 482"/>
                <a:gd name="T55" fmla="*/ 102 h 646"/>
                <a:gd name="T56" fmla="*/ 482 w 482"/>
                <a:gd name="T57" fmla="*/ 646 h 6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482" h="646">
                  <a:moveTo>
                    <a:pt x="482" y="646"/>
                  </a:moveTo>
                  <a:lnTo>
                    <a:pt x="474" y="646"/>
                  </a:lnTo>
                  <a:lnTo>
                    <a:pt x="474" y="112"/>
                  </a:lnTo>
                  <a:lnTo>
                    <a:pt x="433" y="112"/>
                  </a:lnTo>
                  <a:lnTo>
                    <a:pt x="433" y="79"/>
                  </a:lnTo>
                  <a:lnTo>
                    <a:pt x="364" y="38"/>
                  </a:lnTo>
                  <a:lnTo>
                    <a:pt x="320" y="38"/>
                  </a:lnTo>
                  <a:lnTo>
                    <a:pt x="320" y="9"/>
                  </a:lnTo>
                  <a:lnTo>
                    <a:pt x="164" y="9"/>
                  </a:lnTo>
                  <a:lnTo>
                    <a:pt x="164" y="38"/>
                  </a:lnTo>
                  <a:lnTo>
                    <a:pt x="120" y="38"/>
                  </a:lnTo>
                  <a:lnTo>
                    <a:pt x="49" y="79"/>
                  </a:lnTo>
                  <a:lnTo>
                    <a:pt x="49" y="112"/>
                  </a:lnTo>
                  <a:lnTo>
                    <a:pt x="8" y="112"/>
                  </a:lnTo>
                  <a:lnTo>
                    <a:pt x="8" y="646"/>
                  </a:lnTo>
                  <a:lnTo>
                    <a:pt x="0" y="646"/>
                  </a:lnTo>
                  <a:lnTo>
                    <a:pt x="0" y="102"/>
                  </a:lnTo>
                  <a:lnTo>
                    <a:pt x="41" y="102"/>
                  </a:lnTo>
                  <a:lnTo>
                    <a:pt x="41" y="74"/>
                  </a:lnTo>
                  <a:lnTo>
                    <a:pt x="116" y="29"/>
                  </a:lnTo>
                  <a:lnTo>
                    <a:pt x="154" y="29"/>
                  </a:lnTo>
                  <a:lnTo>
                    <a:pt x="154" y="0"/>
                  </a:lnTo>
                  <a:lnTo>
                    <a:pt x="328" y="0"/>
                  </a:lnTo>
                  <a:lnTo>
                    <a:pt x="328" y="29"/>
                  </a:lnTo>
                  <a:lnTo>
                    <a:pt x="366" y="29"/>
                  </a:lnTo>
                  <a:lnTo>
                    <a:pt x="441" y="74"/>
                  </a:lnTo>
                  <a:lnTo>
                    <a:pt x="441" y="102"/>
                  </a:lnTo>
                  <a:lnTo>
                    <a:pt x="482" y="102"/>
                  </a:lnTo>
                  <a:lnTo>
                    <a:pt x="482" y="646"/>
                  </a:lnTo>
                  <a:close/>
                </a:path>
              </a:pathLst>
            </a:custGeom>
            <a:grpFill/>
            <a:ln w="952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zh-CN" altLang="en-US" sz="1800"/>
            </a:p>
          </p:txBody>
        </p:sp>
        <p:sp>
          <p:nvSpPr>
            <p:cNvPr id="12" name="Freeform 7">
              <a:extLst>
                <a:ext uri="{FF2B5EF4-FFF2-40B4-BE49-F238E27FC236}">
                  <a16:creationId xmlns="" xmlns:a16="http://schemas.microsoft.com/office/drawing/2014/main" id="{DF88A572-E24D-4CAF-BF35-380C25887B6B}"/>
                </a:ext>
              </a:extLst>
            </p:cNvPr>
            <p:cNvSpPr>
              <a:spLocks noEditPoints="1"/>
            </p:cNvSpPr>
            <p:nvPr/>
          </p:nvSpPr>
          <p:spPr bwMode="auto">
            <a:xfrm>
              <a:off x="768" y="1614"/>
              <a:ext cx="2016" cy="507"/>
            </a:xfrm>
            <a:custGeom>
              <a:avLst/>
              <a:gdLst>
                <a:gd name="T0" fmla="*/ 1125 w 1178"/>
                <a:gd name="T1" fmla="*/ 294 h 294"/>
                <a:gd name="T2" fmla="*/ 1072 w 1178"/>
                <a:gd name="T3" fmla="*/ 231 h 294"/>
                <a:gd name="T4" fmla="*/ 959 w 1178"/>
                <a:gd name="T5" fmla="*/ 111 h 294"/>
                <a:gd name="T6" fmla="*/ 710 w 1178"/>
                <a:gd name="T7" fmla="*/ 53 h 294"/>
                <a:gd name="T8" fmla="*/ 647 w 1178"/>
                <a:gd name="T9" fmla="*/ 53 h 294"/>
                <a:gd name="T10" fmla="*/ 397 w 1178"/>
                <a:gd name="T11" fmla="*/ 111 h 294"/>
                <a:gd name="T12" fmla="*/ 284 w 1178"/>
                <a:gd name="T13" fmla="*/ 231 h 294"/>
                <a:gd name="T14" fmla="*/ 232 w 1178"/>
                <a:gd name="T15" fmla="*/ 294 h 294"/>
                <a:gd name="T16" fmla="*/ 0 w 1178"/>
                <a:gd name="T17" fmla="*/ 289 h 294"/>
                <a:gd name="T18" fmla="*/ 280 w 1178"/>
                <a:gd name="T19" fmla="*/ 227 h 294"/>
                <a:gd name="T20" fmla="*/ 394 w 1178"/>
                <a:gd name="T21" fmla="*/ 107 h 294"/>
                <a:gd name="T22" fmla="*/ 652 w 1178"/>
                <a:gd name="T23" fmla="*/ 51 h 294"/>
                <a:gd name="T24" fmla="*/ 705 w 1178"/>
                <a:gd name="T25" fmla="*/ 51 h 294"/>
                <a:gd name="T26" fmla="*/ 963 w 1178"/>
                <a:gd name="T27" fmla="*/ 107 h 294"/>
                <a:gd name="T28" fmla="*/ 1076 w 1178"/>
                <a:gd name="T29" fmla="*/ 227 h 294"/>
                <a:gd name="T30" fmla="*/ 1178 w 1178"/>
                <a:gd name="T31" fmla="*/ 289 h 294"/>
                <a:gd name="T32" fmla="*/ 1079 w 1178"/>
                <a:gd name="T33" fmla="*/ 294 h 294"/>
                <a:gd name="T34" fmla="*/ 1077 w 1178"/>
                <a:gd name="T35" fmla="*/ 293 h 294"/>
                <a:gd name="T36" fmla="*/ 1014 w 1178"/>
                <a:gd name="T37" fmla="*/ 214 h 294"/>
                <a:gd name="T38" fmla="*/ 838 w 1178"/>
                <a:gd name="T39" fmla="*/ 54 h 294"/>
                <a:gd name="T40" fmla="*/ 715 w 1178"/>
                <a:gd name="T41" fmla="*/ 94 h 294"/>
                <a:gd name="T42" fmla="*/ 690 w 1178"/>
                <a:gd name="T43" fmla="*/ 292 h 294"/>
                <a:gd name="T44" fmla="*/ 685 w 1178"/>
                <a:gd name="T45" fmla="*/ 283 h 294"/>
                <a:gd name="T46" fmla="*/ 760 w 1178"/>
                <a:gd name="T47" fmla="*/ 34 h 294"/>
                <a:gd name="T48" fmla="*/ 1000 w 1178"/>
                <a:gd name="T49" fmla="*/ 190 h 294"/>
                <a:gd name="T50" fmla="*/ 1057 w 1178"/>
                <a:gd name="T51" fmla="*/ 257 h 294"/>
                <a:gd name="T52" fmla="*/ 1081 w 1178"/>
                <a:gd name="T53" fmla="*/ 294 h 294"/>
                <a:gd name="T54" fmla="*/ 277 w 1178"/>
                <a:gd name="T55" fmla="*/ 294 h 294"/>
                <a:gd name="T56" fmla="*/ 300 w 1178"/>
                <a:gd name="T57" fmla="*/ 257 h 294"/>
                <a:gd name="T58" fmla="*/ 356 w 1178"/>
                <a:gd name="T59" fmla="*/ 190 h 294"/>
                <a:gd name="T60" fmla="*/ 597 w 1178"/>
                <a:gd name="T61" fmla="*/ 34 h 294"/>
                <a:gd name="T62" fmla="*/ 672 w 1178"/>
                <a:gd name="T63" fmla="*/ 283 h 294"/>
                <a:gd name="T64" fmla="*/ 666 w 1178"/>
                <a:gd name="T65" fmla="*/ 292 h 294"/>
                <a:gd name="T66" fmla="*/ 641 w 1178"/>
                <a:gd name="T67" fmla="*/ 94 h 294"/>
                <a:gd name="T68" fmla="*/ 519 w 1178"/>
                <a:gd name="T69" fmla="*/ 54 h 294"/>
                <a:gd name="T70" fmla="*/ 342 w 1178"/>
                <a:gd name="T71" fmla="*/ 214 h 294"/>
                <a:gd name="T72" fmla="*/ 280 w 1178"/>
                <a:gd name="T73" fmla="*/ 293 h 294"/>
                <a:gd name="T74" fmla="*/ 277 w 1178"/>
                <a:gd name="T75" fmla="*/ 292 h 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178" h="294">
                  <a:moveTo>
                    <a:pt x="1178" y="294"/>
                  </a:moveTo>
                  <a:cubicBezTo>
                    <a:pt x="1125" y="294"/>
                    <a:pt x="1125" y="294"/>
                    <a:pt x="1125" y="294"/>
                  </a:cubicBezTo>
                  <a:cubicBezTo>
                    <a:pt x="1124" y="293"/>
                    <a:pt x="1124" y="293"/>
                    <a:pt x="1124" y="293"/>
                  </a:cubicBezTo>
                  <a:cubicBezTo>
                    <a:pt x="1124" y="293"/>
                    <a:pt x="1082" y="242"/>
                    <a:pt x="1072" y="231"/>
                  </a:cubicBezTo>
                  <a:cubicBezTo>
                    <a:pt x="1068" y="226"/>
                    <a:pt x="1068" y="226"/>
                    <a:pt x="1068" y="226"/>
                  </a:cubicBezTo>
                  <a:cubicBezTo>
                    <a:pt x="1034" y="186"/>
                    <a:pt x="1000" y="145"/>
                    <a:pt x="959" y="111"/>
                  </a:cubicBezTo>
                  <a:cubicBezTo>
                    <a:pt x="918" y="76"/>
                    <a:pt x="877" y="43"/>
                    <a:pt x="833" y="28"/>
                  </a:cubicBezTo>
                  <a:cubicBezTo>
                    <a:pt x="769" y="6"/>
                    <a:pt x="728" y="14"/>
                    <a:pt x="710" y="53"/>
                  </a:cubicBezTo>
                  <a:cubicBezTo>
                    <a:pt x="705" y="63"/>
                    <a:pt x="683" y="64"/>
                    <a:pt x="678" y="64"/>
                  </a:cubicBezTo>
                  <a:cubicBezTo>
                    <a:pt x="674" y="64"/>
                    <a:pt x="652" y="63"/>
                    <a:pt x="647" y="53"/>
                  </a:cubicBezTo>
                  <a:cubicBezTo>
                    <a:pt x="629" y="14"/>
                    <a:pt x="587" y="6"/>
                    <a:pt x="524" y="28"/>
                  </a:cubicBezTo>
                  <a:cubicBezTo>
                    <a:pt x="479" y="43"/>
                    <a:pt x="439" y="76"/>
                    <a:pt x="397" y="111"/>
                  </a:cubicBezTo>
                  <a:cubicBezTo>
                    <a:pt x="357" y="145"/>
                    <a:pt x="322" y="186"/>
                    <a:pt x="289" y="226"/>
                  </a:cubicBezTo>
                  <a:cubicBezTo>
                    <a:pt x="284" y="231"/>
                    <a:pt x="284" y="231"/>
                    <a:pt x="284" y="231"/>
                  </a:cubicBezTo>
                  <a:cubicBezTo>
                    <a:pt x="275" y="242"/>
                    <a:pt x="233" y="293"/>
                    <a:pt x="232" y="293"/>
                  </a:cubicBezTo>
                  <a:cubicBezTo>
                    <a:pt x="232" y="294"/>
                    <a:pt x="232" y="294"/>
                    <a:pt x="232" y="294"/>
                  </a:cubicBezTo>
                  <a:cubicBezTo>
                    <a:pt x="0" y="294"/>
                    <a:pt x="0" y="294"/>
                    <a:pt x="0" y="294"/>
                  </a:cubicBezTo>
                  <a:cubicBezTo>
                    <a:pt x="0" y="289"/>
                    <a:pt x="0" y="289"/>
                    <a:pt x="0" y="289"/>
                  </a:cubicBezTo>
                  <a:cubicBezTo>
                    <a:pt x="229" y="289"/>
                    <a:pt x="229" y="289"/>
                    <a:pt x="229" y="289"/>
                  </a:cubicBezTo>
                  <a:cubicBezTo>
                    <a:pt x="235" y="282"/>
                    <a:pt x="271" y="238"/>
                    <a:pt x="280" y="227"/>
                  </a:cubicBezTo>
                  <a:cubicBezTo>
                    <a:pt x="285" y="222"/>
                    <a:pt x="285" y="222"/>
                    <a:pt x="285" y="222"/>
                  </a:cubicBezTo>
                  <a:cubicBezTo>
                    <a:pt x="318" y="183"/>
                    <a:pt x="353" y="141"/>
                    <a:pt x="394" y="107"/>
                  </a:cubicBezTo>
                  <a:cubicBezTo>
                    <a:pt x="436" y="72"/>
                    <a:pt x="477" y="39"/>
                    <a:pt x="522" y="23"/>
                  </a:cubicBezTo>
                  <a:cubicBezTo>
                    <a:pt x="589" y="0"/>
                    <a:pt x="632" y="9"/>
                    <a:pt x="652" y="51"/>
                  </a:cubicBezTo>
                  <a:cubicBezTo>
                    <a:pt x="654" y="56"/>
                    <a:pt x="667" y="58"/>
                    <a:pt x="678" y="58"/>
                  </a:cubicBezTo>
                  <a:cubicBezTo>
                    <a:pt x="690" y="58"/>
                    <a:pt x="703" y="56"/>
                    <a:pt x="705" y="51"/>
                  </a:cubicBezTo>
                  <a:cubicBezTo>
                    <a:pt x="724" y="9"/>
                    <a:pt x="768" y="0"/>
                    <a:pt x="834" y="23"/>
                  </a:cubicBezTo>
                  <a:cubicBezTo>
                    <a:pt x="880" y="39"/>
                    <a:pt x="921" y="72"/>
                    <a:pt x="963" y="107"/>
                  </a:cubicBezTo>
                  <a:cubicBezTo>
                    <a:pt x="1003" y="141"/>
                    <a:pt x="1038" y="183"/>
                    <a:pt x="1072" y="222"/>
                  </a:cubicBezTo>
                  <a:cubicBezTo>
                    <a:pt x="1076" y="227"/>
                    <a:pt x="1076" y="227"/>
                    <a:pt x="1076" y="227"/>
                  </a:cubicBezTo>
                  <a:cubicBezTo>
                    <a:pt x="1085" y="238"/>
                    <a:pt x="1122" y="282"/>
                    <a:pt x="1128" y="289"/>
                  </a:cubicBezTo>
                  <a:cubicBezTo>
                    <a:pt x="1178" y="289"/>
                    <a:pt x="1178" y="289"/>
                    <a:pt x="1178" y="289"/>
                  </a:cubicBezTo>
                  <a:lnTo>
                    <a:pt x="1178" y="294"/>
                  </a:lnTo>
                  <a:close/>
                  <a:moveTo>
                    <a:pt x="1079" y="294"/>
                  </a:moveTo>
                  <a:cubicBezTo>
                    <a:pt x="1079" y="292"/>
                    <a:pt x="1079" y="292"/>
                    <a:pt x="1079" y="292"/>
                  </a:cubicBezTo>
                  <a:cubicBezTo>
                    <a:pt x="1077" y="293"/>
                    <a:pt x="1077" y="293"/>
                    <a:pt x="1077" y="293"/>
                  </a:cubicBezTo>
                  <a:cubicBezTo>
                    <a:pt x="1076" y="290"/>
                    <a:pt x="1055" y="263"/>
                    <a:pt x="1053" y="260"/>
                  </a:cubicBezTo>
                  <a:cubicBezTo>
                    <a:pt x="1039" y="243"/>
                    <a:pt x="1026" y="228"/>
                    <a:pt x="1014" y="214"/>
                  </a:cubicBezTo>
                  <a:cubicBezTo>
                    <a:pt x="1008" y="208"/>
                    <a:pt x="1002" y="201"/>
                    <a:pt x="996" y="194"/>
                  </a:cubicBezTo>
                  <a:cubicBezTo>
                    <a:pt x="950" y="140"/>
                    <a:pt x="902" y="84"/>
                    <a:pt x="838" y="54"/>
                  </a:cubicBezTo>
                  <a:cubicBezTo>
                    <a:pt x="814" y="44"/>
                    <a:pt x="786" y="33"/>
                    <a:pt x="761" y="40"/>
                  </a:cubicBezTo>
                  <a:cubicBezTo>
                    <a:pt x="736" y="46"/>
                    <a:pt x="723" y="73"/>
                    <a:pt x="715" y="94"/>
                  </a:cubicBezTo>
                  <a:cubicBezTo>
                    <a:pt x="695" y="156"/>
                    <a:pt x="693" y="218"/>
                    <a:pt x="690" y="283"/>
                  </a:cubicBezTo>
                  <a:cubicBezTo>
                    <a:pt x="690" y="292"/>
                    <a:pt x="690" y="292"/>
                    <a:pt x="690" y="292"/>
                  </a:cubicBezTo>
                  <a:cubicBezTo>
                    <a:pt x="685" y="291"/>
                    <a:pt x="685" y="291"/>
                    <a:pt x="685" y="291"/>
                  </a:cubicBezTo>
                  <a:cubicBezTo>
                    <a:pt x="685" y="283"/>
                    <a:pt x="685" y="283"/>
                    <a:pt x="685" y="283"/>
                  </a:cubicBezTo>
                  <a:cubicBezTo>
                    <a:pt x="687" y="217"/>
                    <a:pt x="689" y="155"/>
                    <a:pt x="710" y="92"/>
                  </a:cubicBezTo>
                  <a:cubicBezTo>
                    <a:pt x="718" y="70"/>
                    <a:pt x="733" y="42"/>
                    <a:pt x="760" y="34"/>
                  </a:cubicBezTo>
                  <a:cubicBezTo>
                    <a:pt x="787" y="28"/>
                    <a:pt x="815" y="38"/>
                    <a:pt x="840" y="50"/>
                  </a:cubicBezTo>
                  <a:cubicBezTo>
                    <a:pt x="905" y="80"/>
                    <a:pt x="954" y="136"/>
                    <a:pt x="1000" y="190"/>
                  </a:cubicBezTo>
                  <a:cubicBezTo>
                    <a:pt x="1006" y="197"/>
                    <a:pt x="1012" y="204"/>
                    <a:pt x="1018" y="211"/>
                  </a:cubicBezTo>
                  <a:cubicBezTo>
                    <a:pt x="1030" y="225"/>
                    <a:pt x="1043" y="240"/>
                    <a:pt x="1057" y="257"/>
                  </a:cubicBezTo>
                  <a:cubicBezTo>
                    <a:pt x="1069" y="272"/>
                    <a:pt x="1083" y="290"/>
                    <a:pt x="1082" y="293"/>
                  </a:cubicBezTo>
                  <a:cubicBezTo>
                    <a:pt x="1081" y="294"/>
                    <a:pt x="1081" y="294"/>
                    <a:pt x="1081" y="294"/>
                  </a:cubicBezTo>
                  <a:lnTo>
                    <a:pt x="1079" y="294"/>
                  </a:lnTo>
                  <a:close/>
                  <a:moveTo>
                    <a:pt x="277" y="294"/>
                  </a:moveTo>
                  <a:cubicBezTo>
                    <a:pt x="275" y="293"/>
                    <a:pt x="275" y="293"/>
                    <a:pt x="275" y="293"/>
                  </a:cubicBezTo>
                  <a:cubicBezTo>
                    <a:pt x="274" y="290"/>
                    <a:pt x="292" y="267"/>
                    <a:pt x="300" y="257"/>
                  </a:cubicBezTo>
                  <a:cubicBezTo>
                    <a:pt x="314" y="240"/>
                    <a:pt x="326" y="225"/>
                    <a:pt x="338" y="211"/>
                  </a:cubicBezTo>
                  <a:cubicBezTo>
                    <a:pt x="344" y="204"/>
                    <a:pt x="350" y="197"/>
                    <a:pt x="356" y="190"/>
                  </a:cubicBezTo>
                  <a:cubicBezTo>
                    <a:pt x="403" y="136"/>
                    <a:pt x="451" y="80"/>
                    <a:pt x="517" y="50"/>
                  </a:cubicBezTo>
                  <a:cubicBezTo>
                    <a:pt x="541" y="38"/>
                    <a:pt x="570" y="28"/>
                    <a:pt x="597" y="34"/>
                  </a:cubicBezTo>
                  <a:cubicBezTo>
                    <a:pt x="624" y="42"/>
                    <a:pt x="639" y="70"/>
                    <a:pt x="646" y="92"/>
                  </a:cubicBezTo>
                  <a:cubicBezTo>
                    <a:pt x="667" y="155"/>
                    <a:pt x="669" y="217"/>
                    <a:pt x="672" y="283"/>
                  </a:cubicBezTo>
                  <a:cubicBezTo>
                    <a:pt x="672" y="291"/>
                    <a:pt x="672" y="291"/>
                    <a:pt x="672" y="291"/>
                  </a:cubicBezTo>
                  <a:cubicBezTo>
                    <a:pt x="666" y="292"/>
                    <a:pt x="666" y="292"/>
                    <a:pt x="666" y="292"/>
                  </a:cubicBezTo>
                  <a:cubicBezTo>
                    <a:pt x="666" y="283"/>
                    <a:pt x="666" y="283"/>
                    <a:pt x="666" y="283"/>
                  </a:cubicBezTo>
                  <a:cubicBezTo>
                    <a:pt x="664" y="218"/>
                    <a:pt x="662" y="156"/>
                    <a:pt x="641" y="94"/>
                  </a:cubicBezTo>
                  <a:cubicBezTo>
                    <a:pt x="634" y="73"/>
                    <a:pt x="620" y="46"/>
                    <a:pt x="595" y="40"/>
                  </a:cubicBezTo>
                  <a:cubicBezTo>
                    <a:pt x="570" y="33"/>
                    <a:pt x="543" y="44"/>
                    <a:pt x="519" y="54"/>
                  </a:cubicBezTo>
                  <a:cubicBezTo>
                    <a:pt x="455" y="84"/>
                    <a:pt x="407" y="140"/>
                    <a:pt x="360" y="194"/>
                  </a:cubicBezTo>
                  <a:cubicBezTo>
                    <a:pt x="354" y="201"/>
                    <a:pt x="348" y="208"/>
                    <a:pt x="342" y="214"/>
                  </a:cubicBezTo>
                  <a:cubicBezTo>
                    <a:pt x="330" y="228"/>
                    <a:pt x="318" y="243"/>
                    <a:pt x="304" y="260"/>
                  </a:cubicBezTo>
                  <a:cubicBezTo>
                    <a:pt x="302" y="263"/>
                    <a:pt x="281" y="290"/>
                    <a:pt x="280" y="293"/>
                  </a:cubicBezTo>
                  <a:cubicBezTo>
                    <a:pt x="278" y="291"/>
                    <a:pt x="278" y="291"/>
                    <a:pt x="278" y="291"/>
                  </a:cubicBezTo>
                  <a:cubicBezTo>
                    <a:pt x="277" y="292"/>
                    <a:pt x="277" y="292"/>
                    <a:pt x="277" y="292"/>
                  </a:cubicBezTo>
                  <a:lnTo>
                    <a:pt x="277" y="294"/>
                  </a:lnTo>
                  <a:close/>
                </a:path>
              </a:pathLst>
            </a:custGeom>
            <a:grpFill/>
            <a:ln w="952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zh-CN" altLang="en-US" sz="1800"/>
            </a:p>
          </p:txBody>
        </p:sp>
        <p:sp>
          <p:nvSpPr>
            <p:cNvPr id="13" name="Freeform 8">
              <a:extLst>
                <a:ext uri="{FF2B5EF4-FFF2-40B4-BE49-F238E27FC236}">
                  <a16:creationId xmlns="" xmlns:a16="http://schemas.microsoft.com/office/drawing/2014/main" id="{C56D8AD0-9483-4E03-A327-2D26243FE4EC}"/>
                </a:ext>
              </a:extLst>
            </p:cNvPr>
            <p:cNvSpPr>
              <a:spLocks/>
            </p:cNvSpPr>
            <p:nvPr/>
          </p:nvSpPr>
          <p:spPr bwMode="auto">
            <a:xfrm>
              <a:off x="2784" y="1893"/>
              <a:ext cx="1027" cy="228"/>
            </a:xfrm>
            <a:custGeom>
              <a:avLst/>
              <a:gdLst>
                <a:gd name="T0" fmla="*/ 1027 w 1027"/>
                <a:gd name="T1" fmla="*/ 228 h 228"/>
                <a:gd name="T2" fmla="*/ 879 w 1027"/>
                <a:gd name="T3" fmla="*/ 228 h 228"/>
                <a:gd name="T4" fmla="*/ 879 w 1027"/>
                <a:gd name="T5" fmla="*/ 11 h 228"/>
                <a:gd name="T6" fmla="*/ 67 w 1027"/>
                <a:gd name="T7" fmla="*/ 11 h 228"/>
                <a:gd name="T8" fmla="*/ 67 w 1027"/>
                <a:gd name="T9" fmla="*/ 228 h 228"/>
                <a:gd name="T10" fmla="*/ 0 w 1027"/>
                <a:gd name="T11" fmla="*/ 228 h 228"/>
                <a:gd name="T12" fmla="*/ 0 w 1027"/>
                <a:gd name="T13" fmla="*/ 219 h 228"/>
                <a:gd name="T14" fmla="*/ 57 w 1027"/>
                <a:gd name="T15" fmla="*/ 219 h 228"/>
                <a:gd name="T16" fmla="*/ 57 w 1027"/>
                <a:gd name="T17" fmla="*/ 0 h 228"/>
                <a:gd name="T18" fmla="*/ 887 w 1027"/>
                <a:gd name="T19" fmla="*/ 0 h 228"/>
                <a:gd name="T20" fmla="*/ 887 w 1027"/>
                <a:gd name="T21" fmla="*/ 219 h 228"/>
                <a:gd name="T22" fmla="*/ 1027 w 1027"/>
                <a:gd name="T23" fmla="*/ 219 h 228"/>
                <a:gd name="T24" fmla="*/ 1027 w 1027"/>
                <a:gd name="T25" fmla="*/ 228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27" h="228">
                  <a:moveTo>
                    <a:pt x="1027" y="228"/>
                  </a:moveTo>
                  <a:lnTo>
                    <a:pt x="879" y="228"/>
                  </a:lnTo>
                  <a:lnTo>
                    <a:pt x="879" y="11"/>
                  </a:lnTo>
                  <a:lnTo>
                    <a:pt x="67" y="11"/>
                  </a:lnTo>
                  <a:lnTo>
                    <a:pt x="67" y="228"/>
                  </a:lnTo>
                  <a:lnTo>
                    <a:pt x="0" y="228"/>
                  </a:lnTo>
                  <a:lnTo>
                    <a:pt x="0" y="219"/>
                  </a:lnTo>
                  <a:lnTo>
                    <a:pt x="57" y="219"/>
                  </a:lnTo>
                  <a:lnTo>
                    <a:pt x="57" y="0"/>
                  </a:lnTo>
                  <a:lnTo>
                    <a:pt x="887" y="0"/>
                  </a:lnTo>
                  <a:lnTo>
                    <a:pt x="887" y="219"/>
                  </a:lnTo>
                  <a:lnTo>
                    <a:pt x="1027" y="219"/>
                  </a:lnTo>
                  <a:lnTo>
                    <a:pt x="1027" y="228"/>
                  </a:lnTo>
                  <a:close/>
                </a:path>
              </a:pathLst>
            </a:custGeom>
            <a:grpFill/>
            <a:ln w="952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zh-CN" altLang="en-US" sz="1800"/>
            </a:p>
          </p:txBody>
        </p:sp>
        <p:sp>
          <p:nvSpPr>
            <p:cNvPr id="14" name="Freeform 9">
              <a:extLst>
                <a:ext uri="{FF2B5EF4-FFF2-40B4-BE49-F238E27FC236}">
                  <a16:creationId xmlns="" xmlns:a16="http://schemas.microsoft.com/office/drawing/2014/main" id="{BC1F55F0-2B1C-4A69-A6A5-FDEC2664BE0B}"/>
                </a:ext>
              </a:extLst>
            </p:cNvPr>
            <p:cNvSpPr>
              <a:spLocks/>
            </p:cNvSpPr>
            <p:nvPr/>
          </p:nvSpPr>
          <p:spPr bwMode="auto">
            <a:xfrm>
              <a:off x="3159" y="1948"/>
              <a:ext cx="183" cy="169"/>
            </a:xfrm>
            <a:custGeom>
              <a:avLst/>
              <a:gdLst>
                <a:gd name="T0" fmla="*/ 5 w 107"/>
                <a:gd name="T1" fmla="*/ 98 h 98"/>
                <a:gd name="T2" fmla="*/ 0 w 107"/>
                <a:gd name="T3" fmla="*/ 98 h 98"/>
                <a:gd name="T4" fmla="*/ 0 w 107"/>
                <a:gd name="T5" fmla="*/ 13 h 98"/>
                <a:gd name="T6" fmla="*/ 6 w 107"/>
                <a:gd name="T7" fmla="*/ 7 h 98"/>
                <a:gd name="T8" fmla="*/ 11 w 107"/>
                <a:gd name="T9" fmla="*/ 6 h 98"/>
                <a:gd name="T10" fmla="*/ 19 w 107"/>
                <a:gd name="T11" fmla="*/ 4 h 98"/>
                <a:gd name="T12" fmla="*/ 28 w 107"/>
                <a:gd name="T13" fmla="*/ 0 h 98"/>
                <a:gd name="T14" fmla="*/ 29 w 107"/>
                <a:gd name="T15" fmla="*/ 0 h 98"/>
                <a:gd name="T16" fmla="*/ 59 w 107"/>
                <a:gd name="T17" fmla="*/ 0 h 98"/>
                <a:gd name="T18" fmla="*/ 78 w 107"/>
                <a:gd name="T19" fmla="*/ 0 h 98"/>
                <a:gd name="T20" fmla="*/ 86 w 107"/>
                <a:gd name="T21" fmla="*/ 4 h 98"/>
                <a:gd name="T22" fmla="*/ 91 w 107"/>
                <a:gd name="T23" fmla="*/ 5 h 98"/>
                <a:gd name="T24" fmla="*/ 94 w 107"/>
                <a:gd name="T25" fmla="*/ 5 h 98"/>
                <a:gd name="T26" fmla="*/ 94 w 107"/>
                <a:gd name="T27" fmla="*/ 6 h 98"/>
                <a:gd name="T28" fmla="*/ 107 w 107"/>
                <a:gd name="T29" fmla="*/ 20 h 98"/>
                <a:gd name="T30" fmla="*/ 107 w 107"/>
                <a:gd name="T31" fmla="*/ 74 h 98"/>
                <a:gd name="T32" fmla="*/ 107 w 107"/>
                <a:gd name="T33" fmla="*/ 97 h 98"/>
                <a:gd name="T34" fmla="*/ 102 w 107"/>
                <a:gd name="T35" fmla="*/ 97 h 98"/>
                <a:gd name="T36" fmla="*/ 101 w 107"/>
                <a:gd name="T37" fmla="*/ 74 h 98"/>
                <a:gd name="T38" fmla="*/ 101 w 107"/>
                <a:gd name="T39" fmla="*/ 20 h 98"/>
                <a:gd name="T40" fmla="*/ 94 w 107"/>
                <a:gd name="T41" fmla="*/ 11 h 98"/>
                <a:gd name="T42" fmla="*/ 93 w 107"/>
                <a:gd name="T43" fmla="*/ 11 h 98"/>
                <a:gd name="T44" fmla="*/ 91 w 107"/>
                <a:gd name="T45" fmla="*/ 11 h 98"/>
                <a:gd name="T46" fmla="*/ 82 w 107"/>
                <a:gd name="T47" fmla="*/ 7 h 98"/>
                <a:gd name="T48" fmla="*/ 78 w 107"/>
                <a:gd name="T49" fmla="*/ 6 h 98"/>
                <a:gd name="T50" fmla="*/ 59 w 107"/>
                <a:gd name="T51" fmla="*/ 6 h 98"/>
                <a:gd name="T52" fmla="*/ 29 w 107"/>
                <a:gd name="T53" fmla="*/ 6 h 98"/>
                <a:gd name="T54" fmla="*/ 27 w 107"/>
                <a:gd name="T55" fmla="*/ 6 h 98"/>
                <a:gd name="T56" fmla="*/ 24 w 107"/>
                <a:gd name="T57" fmla="*/ 7 h 98"/>
                <a:gd name="T58" fmla="*/ 20 w 107"/>
                <a:gd name="T59" fmla="*/ 10 h 98"/>
                <a:gd name="T60" fmla="*/ 13 w 107"/>
                <a:gd name="T61" fmla="*/ 11 h 98"/>
                <a:gd name="T62" fmla="*/ 6 w 107"/>
                <a:gd name="T63" fmla="*/ 12 h 98"/>
                <a:gd name="T64" fmla="*/ 5 w 107"/>
                <a:gd name="T65" fmla="*/ 12 h 98"/>
                <a:gd name="T66" fmla="*/ 5 w 107"/>
                <a:gd name="T67" fmla="*/ 13 h 98"/>
                <a:gd name="T68" fmla="*/ 5 w 107"/>
                <a:gd name="T69" fmla="*/ 98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7" h="98">
                  <a:moveTo>
                    <a:pt x="5" y="98"/>
                  </a:moveTo>
                  <a:cubicBezTo>
                    <a:pt x="0" y="98"/>
                    <a:pt x="0" y="98"/>
                    <a:pt x="0" y="98"/>
                  </a:cubicBezTo>
                  <a:cubicBezTo>
                    <a:pt x="0" y="65"/>
                    <a:pt x="0" y="46"/>
                    <a:pt x="0" y="13"/>
                  </a:cubicBezTo>
                  <a:cubicBezTo>
                    <a:pt x="0" y="11"/>
                    <a:pt x="1" y="7"/>
                    <a:pt x="6" y="7"/>
                  </a:cubicBezTo>
                  <a:cubicBezTo>
                    <a:pt x="8" y="6"/>
                    <a:pt x="10" y="6"/>
                    <a:pt x="11" y="6"/>
                  </a:cubicBezTo>
                  <a:cubicBezTo>
                    <a:pt x="14" y="5"/>
                    <a:pt x="16" y="4"/>
                    <a:pt x="19" y="4"/>
                  </a:cubicBezTo>
                  <a:cubicBezTo>
                    <a:pt x="21" y="0"/>
                    <a:pt x="25" y="0"/>
                    <a:pt x="28" y="0"/>
                  </a:cubicBezTo>
                  <a:cubicBezTo>
                    <a:pt x="28" y="0"/>
                    <a:pt x="29" y="0"/>
                    <a:pt x="29" y="0"/>
                  </a:cubicBezTo>
                  <a:cubicBezTo>
                    <a:pt x="39" y="0"/>
                    <a:pt x="49" y="0"/>
                    <a:pt x="59" y="0"/>
                  </a:cubicBezTo>
                  <a:cubicBezTo>
                    <a:pt x="78" y="0"/>
                    <a:pt x="78" y="0"/>
                    <a:pt x="78" y="0"/>
                  </a:cubicBezTo>
                  <a:cubicBezTo>
                    <a:pt x="81" y="0"/>
                    <a:pt x="84" y="1"/>
                    <a:pt x="86" y="4"/>
                  </a:cubicBezTo>
                  <a:cubicBezTo>
                    <a:pt x="87" y="5"/>
                    <a:pt x="89" y="5"/>
                    <a:pt x="91" y="5"/>
                  </a:cubicBezTo>
                  <a:cubicBezTo>
                    <a:pt x="92" y="5"/>
                    <a:pt x="93" y="5"/>
                    <a:pt x="94" y="5"/>
                  </a:cubicBezTo>
                  <a:cubicBezTo>
                    <a:pt x="94" y="6"/>
                    <a:pt x="94" y="6"/>
                    <a:pt x="94" y="6"/>
                  </a:cubicBezTo>
                  <a:cubicBezTo>
                    <a:pt x="106" y="7"/>
                    <a:pt x="107" y="8"/>
                    <a:pt x="107" y="20"/>
                  </a:cubicBezTo>
                  <a:cubicBezTo>
                    <a:pt x="107" y="74"/>
                    <a:pt x="107" y="74"/>
                    <a:pt x="107" y="74"/>
                  </a:cubicBezTo>
                  <a:cubicBezTo>
                    <a:pt x="107" y="81"/>
                    <a:pt x="107" y="86"/>
                    <a:pt x="107" y="97"/>
                  </a:cubicBezTo>
                  <a:cubicBezTo>
                    <a:pt x="102" y="97"/>
                    <a:pt x="102" y="97"/>
                    <a:pt x="102" y="97"/>
                  </a:cubicBezTo>
                  <a:cubicBezTo>
                    <a:pt x="101" y="86"/>
                    <a:pt x="101" y="81"/>
                    <a:pt x="101" y="74"/>
                  </a:cubicBezTo>
                  <a:cubicBezTo>
                    <a:pt x="101" y="20"/>
                    <a:pt x="101" y="20"/>
                    <a:pt x="101" y="20"/>
                  </a:cubicBezTo>
                  <a:cubicBezTo>
                    <a:pt x="101" y="12"/>
                    <a:pt x="101" y="12"/>
                    <a:pt x="94" y="11"/>
                  </a:cubicBezTo>
                  <a:cubicBezTo>
                    <a:pt x="93" y="11"/>
                    <a:pt x="93" y="11"/>
                    <a:pt x="93" y="11"/>
                  </a:cubicBezTo>
                  <a:cubicBezTo>
                    <a:pt x="92" y="11"/>
                    <a:pt x="92" y="11"/>
                    <a:pt x="91" y="11"/>
                  </a:cubicBezTo>
                  <a:cubicBezTo>
                    <a:pt x="88" y="10"/>
                    <a:pt x="84" y="10"/>
                    <a:pt x="82" y="7"/>
                  </a:cubicBezTo>
                  <a:cubicBezTo>
                    <a:pt x="81" y="6"/>
                    <a:pt x="80" y="6"/>
                    <a:pt x="78" y="6"/>
                  </a:cubicBezTo>
                  <a:cubicBezTo>
                    <a:pt x="59" y="6"/>
                    <a:pt x="59" y="6"/>
                    <a:pt x="59" y="6"/>
                  </a:cubicBezTo>
                  <a:cubicBezTo>
                    <a:pt x="49" y="6"/>
                    <a:pt x="39" y="6"/>
                    <a:pt x="29" y="6"/>
                  </a:cubicBezTo>
                  <a:cubicBezTo>
                    <a:pt x="28" y="6"/>
                    <a:pt x="28" y="6"/>
                    <a:pt x="27" y="6"/>
                  </a:cubicBezTo>
                  <a:cubicBezTo>
                    <a:pt x="24" y="5"/>
                    <a:pt x="24" y="5"/>
                    <a:pt x="24" y="7"/>
                  </a:cubicBezTo>
                  <a:cubicBezTo>
                    <a:pt x="24" y="8"/>
                    <a:pt x="23" y="10"/>
                    <a:pt x="20" y="10"/>
                  </a:cubicBezTo>
                  <a:cubicBezTo>
                    <a:pt x="17" y="10"/>
                    <a:pt x="15" y="10"/>
                    <a:pt x="13" y="11"/>
                  </a:cubicBezTo>
                  <a:cubicBezTo>
                    <a:pt x="11" y="11"/>
                    <a:pt x="9" y="12"/>
                    <a:pt x="6" y="12"/>
                  </a:cubicBezTo>
                  <a:cubicBezTo>
                    <a:pt x="6" y="12"/>
                    <a:pt x="5" y="12"/>
                    <a:pt x="5" y="12"/>
                  </a:cubicBezTo>
                  <a:cubicBezTo>
                    <a:pt x="5" y="12"/>
                    <a:pt x="5" y="12"/>
                    <a:pt x="5" y="13"/>
                  </a:cubicBezTo>
                  <a:cubicBezTo>
                    <a:pt x="5" y="46"/>
                    <a:pt x="5" y="65"/>
                    <a:pt x="5" y="98"/>
                  </a:cubicBezTo>
                  <a:close/>
                </a:path>
              </a:pathLst>
            </a:custGeom>
            <a:grpFill/>
            <a:ln w="952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zh-CN" altLang="en-US" sz="1800"/>
            </a:p>
          </p:txBody>
        </p:sp>
        <p:sp>
          <p:nvSpPr>
            <p:cNvPr id="15" name="Freeform 10">
              <a:extLst>
                <a:ext uri="{FF2B5EF4-FFF2-40B4-BE49-F238E27FC236}">
                  <a16:creationId xmlns="" xmlns:a16="http://schemas.microsoft.com/office/drawing/2014/main" id="{A4CF7A67-6002-4A54-A553-98B9F10B506A}"/>
                </a:ext>
              </a:extLst>
            </p:cNvPr>
            <p:cNvSpPr>
              <a:spLocks noEditPoints="1"/>
            </p:cNvSpPr>
            <p:nvPr/>
          </p:nvSpPr>
          <p:spPr bwMode="auto">
            <a:xfrm>
              <a:off x="2647" y="1656"/>
              <a:ext cx="1226" cy="229"/>
            </a:xfrm>
            <a:custGeom>
              <a:avLst/>
              <a:gdLst>
                <a:gd name="T0" fmla="*/ 67 w 716"/>
                <a:gd name="T1" fmla="*/ 112 h 133"/>
                <a:gd name="T2" fmla="*/ 49 w 716"/>
                <a:gd name="T3" fmla="*/ 101 h 133"/>
                <a:gd name="T4" fmla="*/ 30 w 716"/>
                <a:gd name="T5" fmla="*/ 86 h 133"/>
                <a:gd name="T6" fmla="*/ 11 w 716"/>
                <a:gd name="T7" fmla="*/ 53 h 133"/>
                <a:gd name="T8" fmla="*/ 25 w 716"/>
                <a:gd name="T9" fmla="*/ 52 h 133"/>
                <a:gd name="T10" fmla="*/ 36 w 716"/>
                <a:gd name="T11" fmla="*/ 52 h 133"/>
                <a:gd name="T12" fmla="*/ 45 w 716"/>
                <a:gd name="T13" fmla="*/ 52 h 133"/>
                <a:gd name="T14" fmla="*/ 55 w 716"/>
                <a:gd name="T15" fmla="*/ 54 h 133"/>
                <a:gd name="T16" fmla="*/ 72 w 716"/>
                <a:gd name="T17" fmla="*/ 60 h 133"/>
                <a:gd name="T18" fmla="*/ 73 w 716"/>
                <a:gd name="T19" fmla="*/ 56 h 133"/>
                <a:gd name="T20" fmla="*/ 93 w 716"/>
                <a:gd name="T21" fmla="*/ 56 h 133"/>
                <a:gd name="T22" fmla="*/ 127 w 716"/>
                <a:gd name="T23" fmla="*/ 62 h 133"/>
                <a:gd name="T24" fmla="*/ 150 w 716"/>
                <a:gd name="T25" fmla="*/ 62 h 133"/>
                <a:gd name="T26" fmla="*/ 173 w 716"/>
                <a:gd name="T27" fmla="*/ 48 h 133"/>
                <a:gd name="T28" fmla="*/ 178 w 716"/>
                <a:gd name="T29" fmla="*/ 19 h 133"/>
                <a:gd name="T30" fmla="*/ 190 w 716"/>
                <a:gd name="T31" fmla="*/ 11 h 133"/>
                <a:gd name="T32" fmla="*/ 207 w 716"/>
                <a:gd name="T33" fmla="*/ 2 h 133"/>
                <a:gd name="T34" fmla="*/ 211 w 716"/>
                <a:gd name="T35" fmla="*/ 23 h 133"/>
                <a:gd name="T36" fmla="*/ 496 w 716"/>
                <a:gd name="T37" fmla="*/ 27 h 133"/>
                <a:gd name="T38" fmla="*/ 516 w 716"/>
                <a:gd name="T39" fmla="*/ 8 h 133"/>
                <a:gd name="T40" fmla="*/ 530 w 716"/>
                <a:gd name="T41" fmla="*/ 10 h 133"/>
                <a:gd name="T42" fmla="*/ 536 w 716"/>
                <a:gd name="T43" fmla="*/ 28 h 133"/>
                <a:gd name="T44" fmla="*/ 561 w 716"/>
                <a:gd name="T45" fmla="*/ 62 h 133"/>
                <a:gd name="T46" fmla="*/ 612 w 716"/>
                <a:gd name="T47" fmla="*/ 56 h 133"/>
                <a:gd name="T48" fmla="*/ 622 w 716"/>
                <a:gd name="T49" fmla="*/ 64 h 133"/>
                <a:gd name="T50" fmla="*/ 635 w 716"/>
                <a:gd name="T51" fmla="*/ 59 h 133"/>
                <a:gd name="T52" fmla="*/ 649 w 716"/>
                <a:gd name="T53" fmla="*/ 63 h 133"/>
                <a:gd name="T54" fmla="*/ 662 w 716"/>
                <a:gd name="T55" fmla="*/ 61 h 133"/>
                <a:gd name="T56" fmla="*/ 678 w 716"/>
                <a:gd name="T57" fmla="*/ 56 h 133"/>
                <a:gd name="T58" fmla="*/ 691 w 716"/>
                <a:gd name="T59" fmla="*/ 54 h 133"/>
                <a:gd name="T60" fmla="*/ 702 w 716"/>
                <a:gd name="T61" fmla="*/ 52 h 133"/>
                <a:gd name="T62" fmla="*/ 714 w 716"/>
                <a:gd name="T63" fmla="*/ 60 h 133"/>
                <a:gd name="T64" fmla="*/ 684 w 716"/>
                <a:gd name="T65" fmla="*/ 90 h 133"/>
                <a:gd name="T66" fmla="*/ 653 w 716"/>
                <a:gd name="T67" fmla="*/ 108 h 133"/>
                <a:gd name="T68" fmla="*/ 601 w 716"/>
                <a:gd name="T69" fmla="*/ 133 h 133"/>
                <a:gd name="T70" fmla="*/ 599 w 716"/>
                <a:gd name="T71" fmla="*/ 128 h 133"/>
                <a:gd name="T72" fmla="*/ 652 w 716"/>
                <a:gd name="T73" fmla="*/ 103 h 133"/>
                <a:gd name="T74" fmla="*/ 691 w 716"/>
                <a:gd name="T75" fmla="*/ 78 h 133"/>
                <a:gd name="T76" fmla="*/ 701 w 716"/>
                <a:gd name="T77" fmla="*/ 58 h 133"/>
                <a:gd name="T78" fmla="*/ 683 w 716"/>
                <a:gd name="T79" fmla="*/ 57 h 133"/>
                <a:gd name="T80" fmla="*/ 657 w 716"/>
                <a:gd name="T81" fmla="*/ 64 h 133"/>
                <a:gd name="T82" fmla="*/ 637 w 716"/>
                <a:gd name="T83" fmla="*/ 70 h 133"/>
                <a:gd name="T84" fmla="*/ 616 w 716"/>
                <a:gd name="T85" fmla="*/ 63 h 133"/>
                <a:gd name="T86" fmla="*/ 606 w 716"/>
                <a:gd name="T87" fmla="*/ 66 h 133"/>
                <a:gd name="T88" fmla="*/ 562 w 716"/>
                <a:gd name="T89" fmla="*/ 67 h 133"/>
                <a:gd name="T90" fmla="*/ 530 w 716"/>
                <a:gd name="T91" fmla="*/ 26 h 133"/>
                <a:gd name="T92" fmla="*/ 518 w 716"/>
                <a:gd name="T93" fmla="*/ 15 h 133"/>
                <a:gd name="T94" fmla="*/ 508 w 716"/>
                <a:gd name="T95" fmla="*/ 21 h 133"/>
                <a:gd name="T96" fmla="*/ 220 w 716"/>
                <a:gd name="T97" fmla="*/ 32 h 133"/>
                <a:gd name="T98" fmla="*/ 206 w 716"/>
                <a:gd name="T99" fmla="*/ 15 h 133"/>
                <a:gd name="T100" fmla="*/ 193 w 716"/>
                <a:gd name="T101" fmla="*/ 16 h 133"/>
                <a:gd name="T102" fmla="*/ 182 w 716"/>
                <a:gd name="T103" fmla="*/ 30 h 133"/>
                <a:gd name="T104" fmla="*/ 152 w 716"/>
                <a:gd name="T105" fmla="*/ 67 h 133"/>
                <a:gd name="T106" fmla="*/ 108 w 716"/>
                <a:gd name="T107" fmla="*/ 66 h 133"/>
                <a:gd name="T108" fmla="*/ 96 w 716"/>
                <a:gd name="T109" fmla="*/ 60 h 133"/>
                <a:gd name="T110" fmla="*/ 80 w 716"/>
                <a:gd name="T111" fmla="*/ 68 h 133"/>
                <a:gd name="T112" fmla="*/ 56 w 716"/>
                <a:gd name="T113" fmla="*/ 64 h 133"/>
                <a:gd name="T114" fmla="*/ 33 w 716"/>
                <a:gd name="T115" fmla="*/ 57 h 133"/>
                <a:gd name="T116" fmla="*/ 19 w 716"/>
                <a:gd name="T117" fmla="*/ 54 h 133"/>
                <a:gd name="T118" fmla="*/ 6 w 716"/>
                <a:gd name="T119" fmla="*/ 67 h 133"/>
                <a:gd name="T120" fmla="*/ 37 w 716"/>
                <a:gd name="T121" fmla="*/ 86 h 133"/>
                <a:gd name="T122" fmla="*/ 56 w 716"/>
                <a:gd name="T123" fmla="*/ 99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716" h="133">
                  <a:moveTo>
                    <a:pt x="113" y="133"/>
                  </a:moveTo>
                  <a:cubicBezTo>
                    <a:pt x="112" y="133"/>
                    <a:pt x="112" y="133"/>
                    <a:pt x="112" y="133"/>
                  </a:cubicBezTo>
                  <a:cubicBezTo>
                    <a:pt x="103" y="130"/>
                    <a:pt x="94" y="126"/>
                    <a:pt x="85" y="122"/>
                  </a:cubicBezTo>
                  <a:cubicBezTo>
                    <a:pt x="83" y="121"/>
                    <a:pt x="81" y="120"/>
                    <a:pt x="80" y="119"/>
                  </a:cubicBezTo>
                  <a:cubicBezTo>
                    <a:pt x="76" y="117"/>
                    <a:pt x="73" y="115"/>
                    <a:pt x="69" y="114"/>
                  </a:cubicBezTo>
                  <a:cubicBezTo>
                    <a:pt x="67" y="114"/>
                    <a:pt x="67" y="114"/>
                    <a:pt x="67" y="114"/>
                  </a:cubicBezTo>
                  <a:cubicBezTo>
                    <a:pt x="67" y="112"/>
                    <a:pt x="67" y="112"/>
                    <a:pt x="67" y="112"/>
                  </a:cubicBezTo>
                  <a:cubicBezTo>
                    <a:pt x="67" y="112"/>
                    <a:pt x="67" y="112"/>
                    <a:pt x="65" y="111"/>
                  </a:cubicBezTo>
                  <a:cubicBezTo>
                    <a:pt x="64" y="111"/>
                    <a:pt x="62" y="110"/>
                    <a:pt x="60" y="108"/>
                  </a:cubicBezTo>
                  <a:cubicBezTo>
                    <a:pt x="60" y="108"/>
                    <a:pt x="60" y="108"/>
                    <a:pt x="60" y="108"/>
                  </a:cubicBezTo>
                  <a:cubicBezTo>
                    <a:pt x="57" y="108"/>
                    <a:pt x="55" y="107"/>
                    <a:pt x="55" y="104"/>
                  </a:cubicBezTo>
                  <a:cubicBezTo>
                    <a:pt x="54" y="104"/>
                    <a:pt x="54" y="104"/>
                    <a:pt x="54" y="104"/>
                  </a:cubicBezTo>
                  <a:cubicBezTo>
                    <a:pt x="52" y="103"/>
                    <a:pt x="52" y="103"/>
                    <a:pt x="52" y="103"/>
                  </a:cubicBezTo>
                  <a:cubicBezTo>
                    <a:pt x="52" y="102"/>
                    <a:pt x="51" y="102"/>
                    <a:pt x="49" y="101"/>
                  </a:cubicBezTo>
                  <a:cubicBezTo>
                    <a:pt x="47" y="100"/>
                    <a:pt x="44" y="99"/>
                    <a:pt x="43" y="96"/>
                  </a:cubicBezTo>
                  <a:cubicBezTo>
                    <a:pt x="43" y="96"/>
                    <a:pt x="42" y="96"/>
                    <a:pt x="42" y="96"/>
                  </a:cubicBezTo>
                  <a:cubicBezTo>
                    <a:pt x="39" y="96"/>
                    <a:pt x="38" y="93"/>
                    <a:pt x="37" y="92"/>
                  </a:cubicBezTo>
                  <a:cubicBezTo>
                    <a:pt x="37" y="92"/>
                    <a:pt x="37" y="91"/>
                    <a:pt x="37" y="91"/>
                  </a:cubicBezTo>
                  <a:cubicBezTo>
                    <a:pt x="37" y="91"/>
                    <a:pt x="37" y="91"/>
                    <a:pt x="37" y="91"/>
                  </a:cubicBezTo>
                  <a:cubicBezTo>
                    <a:pt x="35" y="91"/>
                    <a:pt x="33" y="91"/>
                    <a:pt x="31" y="89"/>
                  </a:cubicBezTo>
                  <a:cubicBezTo>
                    <a:pt x="31" y="88"/>
                    <a:pt x="30" y="87"/>
                    <a:pt x="30" y="86"/>
                  </a:cubicBezTo>
                  <a:cubicBezTo>
                    <a:pt x="25" y="84"/>
                    <a:pt x="21" y="82"/>
                    <a:pt x="16" y="80"/>
                  </a:cubicBezTo>
                  <a:cubicBezTo>
                    <a:pt x="13" y="78"/>
                    <a:pt x="10" y="76"/>
                    <a:pt x="7" y="75"/>
                  </a:cubicBezTo>
                  <a:cubicBezTo>
                    <a:pt x="4" y="74"/>
                    <a:pt x="2" y="71"/>
                    <a:pt x="1" y="68"/>
                  </a:cubicBezTo>
                  <a:cubicBezTo>
                    <a:pt x="0" y="67"/>
                    <a:pt x="0" y="65"/>
                    <a:pt x="1" y="63"/>
                  </a:cubicBezTo>
                  <a:cubicBezTo>
                    <a:pt x="2" y="62"/>
                    <a:pt x="3" y="61"/>
                    <a:pt x="6" y="62"/>
                  </a:cubicBezTo>
                  <a:cubicBezTo>
                    <a:pt x="5" y="59"/>
                    <a:pt x="7" y="57"/>
                    <a:pt x="8" y="56"/>
                  </a:cubicBezTo>
                  <a:cubicBezTo>
                    <a:pt x="9" y="55"/>
                    <a:pt x="10" y="54"/>
                    <a:pt x="11" y="53"/>
                  </a:cubicBezTo>
                  <a:cubicBezTo>
                    <a:pt x="13" y="52"/>
                    <a:pt x="14" y="52"/>
                    <a:pt x="13" y="51"/>
                  </a:cubicBezTo>
                  <a:cubicBezTo>
                    <a:pt x="13" y="47"/>
                    <a:pt x="13" y="47"/>
                    <a:pt x="13" y="47"/>
                  </a:cubicBezTo>
                  <a:cubicBezTo>
                    <a:pt x="16" y="48"/>
                    <a:pt x="16" y="48"/>
                    <a:pt x="16" y="48"/>
                  </a:cubicBezTo>
                  <a:cubicBezTo>
                    <a:pt x="16" y="48"/>
                    <a:pt x="16" y="47"/>
                    <a:pt x="17" y="47"/>
                  </a:cubicBezTo>
                  <a:cubicBezTo>
                    <a:pt x="18" y="47"/>
                    <a:pt x="21" y="47"/>
                    <a:pt x="22" y="49"/>
                  </a:cubicBezTo>
                  <a:cubicBezTo>
                    <a:pt x="22" y="49"/>
                    <a:pt x="22" y="49"/>
                    <a:pt x="22" y="49"/>
                  </a:cubicBezTo>
                  <a:cubicBezTo>
                    <a:pt x="23" y="49"/>
                    <a:pt x="25" y="50"/>
                    <a:pt x="25" y="52"/>
                  </a:cubicBezTo>
                  <a:cubicBezTo>
                    <a:pt x="26" y="53"/>
                    <a:pt x="25" y="53"/>
                    <a:pt x="25" y="54"/>
                  </a:cubicBezTo>
                  <a:cubicBezTo>
                    <a:pt x="26" y="54"/>
                    <a:pt x="26" y="54"/>
                    <a:pt x="27" y="54"/>
                  </a:cubicBezTo>
                  <a:cubicBezTo>
                    <a:pt x="27" y="54"/>
                    <a:pt x="28" y="54"/>
                    <a:pt x="28" y="54"/>
                  </a:cubicBezTo>
                  <a:cubicBezTo>
                    <a:pt x="28" y="54"/>
                    <a:pt x="28" y="53"/>
                    <a:pt x="28" y="52"/>
                  </a:cubicBezTo>
                  <a:cubicBezTo>
                    <a:pt x="28" y="50"/>
                    <a:pt x="29" y="49"/>
                    <a:pt x="30" y="49"/>
                  </a:cubicBezTo>
                  <a:cubicBezTo>
                    <a:pt x="32" y="48"/>
                    <a:pt x="34" y="48"/>
                    <a:pt x="35" y="50"/>
                  </a:cubicBezTo>
                  <a:cubicBezTo>
                    <a:pt x="36" y="52"/>
                    <a:pt x="36" y="52"/>
                    <a:pt x="36" y="52"/>
                  </a:cubicBezTo>
                  <a:cubicBezTo>
                    <a:pt x="37" y="53"/>
                    <a:pt x="38" y="55"/>
                    <a:pt x="39" y="57"/>
                  </a:cubicBezTo>
                  <a:cubicBezTo>
                    <a:pt x="39" y="58"/>
                    <a:pt x="39" y="58"/>
                    <a:pt x="39" y="58"/>
                  </a:cubicBezTo>
                  <a:cubicBezTo>
                    <a:pt x="40" y="58"/>
                    <a:pt x="41" y="58"/>
                    <a:pt x="41" y="58"/>
                  </a:cubicBezTo>
                  <a:cubicBezTo>
                    <a:pt x="41" y="58"/>
                    <a:pt x="41" y="57"/>
                    <a:pt x="41" y="56"/>
                  </a:cubicBezTo>
                  <a:cubicBezTo>
                    <a:pt x="41" y="55"/>
                    <a:pt x="41" y="54"/>
                    <a:pt x="42" y="53"/>
                  </a:cubicBezTo>
                  <a:cubicBezTo>
                    <a:pt x="42" y="52"/>
                    <a:pt x="43" y="52"/>
                    <a:pt x="45" y="52"/>
                  </a:cubicBezTo>
                  <a:cubicBezTo>
                    <a:pt x="45" y="52"/>
                    <a:pt x="45" y="52"/>
                    <a:pt x="45" y="52"/>
                  </a:cubicBezTo>
                  <a:cubicBezTo>
                    <a:pt x="47" y="52"/>
                    <a:pt x="49" y="53"/>
                    <a:pt x="49" y="55"/>
                  </a:cubicBezTo>
                  <a:cubicBezTo>
                    <a:pt x="50" y="57"/>
                    <a:pt x="50" y="58"/>
                    <a:pt x="51" y="60"/>
                  </a:cubicBezTo>
                  <a:cubicBezTo>
                    <a:pt x="51" y="60"/>
                    <a:pt x="51" y="60"/>
                    <a:pt x="51" y="60"/>
                  </a:cubicBezTo>
                  <a:cubicBezTo>
                    <a:pt x="51" y="60"/>
                    <a:pt x="51" y="59"/>
                    <a:pt x="52" y="59"/>
                  </a:cubicBezTo>
                  <a:cubicBezTo>
                    <a:pt x="52" y="58"/>
                    <a:pt x="52" y="57"/>
                    <a:pt x="52" y="56"/>
                  </a:cubicBezTo>
                  <a:cubicBezTo>
                    <a:pt x="53" y="55"/>
                    <a:pt x="53" y="55"/>
                    <a:pt x="55" y="54"/>
                  </a:cubicBezTo>
                  <a:cubicBezTo>
                    <a:pt x="55" y="54"/>
                    <a:pt x="55" y="54"/>
                    <a:pt x="55" y="54"/>
                  </a:cubicBezTo>
                  <a:cubicBezTo>
                    <a:pt x="58" y="54"/>
                    <a:pt x="59" y="56"/>
                    <a:pt x="59" y="57"/>
                  </a:cubicBezTo>
                  <a:cubicBezTo>
                    <a:pt x="61" y="58"/>
                    <a:pt x="61" y="60"/>
                    <a:pt x="62" y="61"/>
                  </a:cubicBezTo>
                  <a:cubicBezTo>
                    <a:pt x="63" y="63"/>
                    <a:pt x="63" y="63"/>
                    <a:pt x="64" y="63"/>
                  </a:cubicBezTo>
                  <a:cubicBezTo>
                    <a:pt x="64" y="63"/>
                    <a:pt x="64" y="63"/>
                    <a:pt x="64" y="63"/>
                  </a:cubicBezTo>
                  <a:cubicBezTo>
                    <a:pt x="63" y="59"/>
                    <a:pt x="66" y="57"/>
                    <a:pt x="67" y="57"/>
                  </a:cubicBezTo>
                  <a:cubicBezTo>
                    <a:pt x="67" y="57"/>
                    <a:pt x="68" y="57"/>
                    <a:pt x="68" y="57"/>
                  </a:cubicBezTo>
                  <a:cubicBezTo>
                    <a:pt x="69" y="57"/>
                    <a:pt x="71" y="57"/>
                    <a:pt x="72" y="60"/>
                  </a:cubicBezTo>
                  <a:cubicBezTo>
                    <a:pt x="72" y="60"/>
                    <a:pt x="72" y="60"/>
                    <a:pt x="72" y="60"/>
                  </a:cubicBezTo>
                  <a:cubicBezTo>
                    <a:pt x="72" y="60"/>
                    <a:pt x="72" y="61"/>
                    <a:pt x="73" y="61"/>
                  </a:cubicBezTo>
                  <a:cubicBezTo>
                    <a:pt x="74" y="63"/>
                    <a:pt x="75" y="64"/>
                    <a:pt x="76" y="64"/>
                  </a:cubicBezTo>
                  <a:cubicBezTo>
                    <a:pt x="76" y="64"/>
                    <a:pt x="76" y="64"/>
                    <a:pt x="76" y="64"/>
                  </a:cubicBezTo>
                  <a:cubicBezTo>
                    <a:pt x="76" y="64"/>
                    <a:pt x="76" y="64"/>
                    <a:pt x="76" y="64"/>
                  </a:cubicBezTo>
                  <a:cubicBezTo>
                    <a:pt x="76" y="64"/>
                    <a:pt x="76" y="63"/>
                    <a:pt x="75" y="62"/>
                  </a:cubicBezTo>
                  <a:cubicBezTo>
                    <a:pt x="73" y="56"/>
                    <a:pt x="73" y="56"/>
                    <a:pt x="73" y="56"/>
                  </a:cubicBezTo>
                  <a:cubicBezTo>
                    <a:pt x="79" y="58"/>
                    <a:pt x="79" y="58"/>
                    <a:pt x="79" y="58"/>
                  </a:cubicBezTo>
                  <a:cubicBezTo>
                    <a:pt x="82" y="59"/>
                    <a:pt x="83" y="61"/>
                    <a:pt x="85" y="63"/>
                  </a:cubicBezTo>
                  <a:cubicBezTo>
                    <a:pt x="85" y="63"/>
                    <a:pt x="86" y="64"/>
                    <a:pt x="86" y="64"/>
                  </a:cubicBezTo>
                  <a:cubicBezTo>
                    <a:pt x="87" y="65"/>
                    <a:pt x="90" y="66"/>
                    <a:pt x="92" y="66"/>
                  </a:cubicBezTo>
                  <a:cubicBezTo>
                    <a:pt x="92" y="66"/>
                    <a:pt x="92" y="65"/>
                    <a:pt x="91" y="65"/>
                  </a:cubicBezTo>
                  <a:cubicBezTo>
                    <a:pt x="91" y="64"/>
                    <a:pt x="91" y="63"/>
                    <a:pt x="91" y="61"/>
                  </a:cubicBezTo>
                  <a:cubicBezTo>
                    <a:pt x="90" y="59"/>
                    <a:pt x="91" y="57"/>
                    <a:pt x="93" y="56"/>
                  </a:cubicBezTo>
                  <a:cubicBezTo>
                    <a:pt x="94" y="55"/>
                    <a:pt x="94" y="55"/>
                    <a:pt x="94" y="55"/>
                  </a:cubicBezTo>
                  <a:cubicBezTo>
                    <a:pt x="95" y="54"/>
                    <a:pt x="96" y="54"/>
                    <a:pt x="97" y="54"/>
                  </a:cubicBezTo>
                  <a:cubicBezTo>
                    <a:pt x="99" y="54"/>
                    <a:pt x="100" y="55"/>
                    <a:pt x="101" y="57"/>
                  </a:cubicBezTo>
                  <a:cubicBezTo>
                    <a:pt x="101" y="57"/>
                    <a:pt x="101" y="57"/>
                    <a:pt x="101" y="57"/>
                  </a:cubicBezTo>
                  <a:cubicBezTo>
                    <a:pt x="104" y="55"/>
                    <a:pt x="107" y="55"/>
                    <a:pt x="108" y="57"/>
                  </a:cubicBezTo>
                  <a:cubicBezTo>
                    <a:pt x="109" y="58"/>
                    <a:pt x="109" y="59"/>
                    <a:pt x="109" y="61"/>
                  </a:cubicBezTo>
                  <a:cubicBezTo>
                    <a:pt x="115" y="61"/>
                    <a:pt x="121" y="62"/>
                    <a:pt x="127" y="62"/>
                  </a:cubicBezTo>
                  <a:cubicBezTo>
                    <a:pt x="136" y="63"/>
                    <a:pt x="136" y="63"/>
                    <a:pt x="136" y="63"/>
                  </a:cubicBezTo>
                  <a:cubicBezTo>
                    <a:pt x="138" y="63"/>
                    <a:pt x="138" y="62"/>
                    <a:pt x="138" y="62"/>
                  </a:cubicBezTo>
                  <a:cubicBezTo>
                    <a:pt x="139" y="60"/>
                    <a:pt x="141" y="59"/>
                    <a:pt x="141" y="59"/>
                  </a:cubicBezTo>
                  <a:cubicBezTo>
                    <a:pt x="142" y="59"/>
                    <a:pt x="143" y="60"/>
                    <a:pt x="143" y="60"/>
                  </a:cubicBezTo>
                  <a:cubicBezTo>
                    <a:pt x="144" y="59"/>
                    <a:pt x="145" y="58"/>
                    <a:pt x="146" y="58"/>
                  </a:cubicBezTo>
                  <a:cubicBezTo>
                    <a:pt x="148" y="58"/>
                    <a:pt x="150" y="61"/>
                    <a:pt x="151" y="62"/>
                  </a:cubicBezTo>
                  <a:cubicBezTo>
                    <a:pt x="151" y="62"/>
                    <a:pt x="150" y="62"/>
                    <a:pt x="150" y="62"/>
                  </a:cubicBezTo>
                  <a:cubicBezTo>
                    <a:pt x="151" y="65"/>
                    <a:pt x="151" y="65"/>
                    <a:pt x="151" y="65"/>
                  </a:cubicBezTo>
                  <a:cubicBezTo>
                    <a:pt x="151" y="62"/>
                    <a:pt x="151" y="62"/>
                    <a:pt x="151" y="62"/>
                  </a:cubicBezTo>
                  <a:cubicBezTo>
                    <a:pt x="152" y="65"/>
                    <a:pt x="152" y="65"/>
                    <a:pt x="152" y="65"/>
                  </a:cubicBezTo>
                  <a:cubicBezTo>
                    <a:pt x="152" y="62"/>
                    <a:pt x="152" y="62"/>
                    <a:pt x="152" y="62"/>
                  </a:cubicBezTo>
                  <a:cubicBezTo>
                    <a:pt x="152" y="62"/>
                    <a:pt x="152" y="62"/>
                    <a:pt x="152" y="62"/>
                  </a:cubicBezTo>
                  <a:cubicBezTo>
                    <a:pt x="157" y="62"/>
                    <a:pt x="160" y="61"/>
                    <a:pt x="163" y="58"/>
                  </a:cubicBezTo>
                  <a:cubicBezTo>
                    <a:pt x="167" y="54"/>
                    <a:pt x="170" y="51"/>
                    <a:pt x="173" y="48"/>
                  </a:cubicBezTo>
                  <a:cubicBezTo>
                    <a:pt x="173" y="47"/>
                    <a:pt x="173" y="47"/>
                    <a:pt x="173" y="47"/>
                  </a:cubicBezTo>
                  <a:cubicBezTo>
                    <a:pt x="174" y="46"/>
                    <a:pt x="174" y="46"/>
                    <a:pt x="174" y="46"/>
                  </a:cubicBezTo>
                  <a:cubicBezTo>
                    <a:pt x="175" y="44"/>
                    <a:pt x="175" y="42"/>
                    <a:pt x="176" y="40"/>
                  </a:cubicBezTo>
                  <a:cubicBezTo>
                    <a:pt x="177" y="37"/>
                    <a:pt x="178" y="34"/>
                    <a:pt x="177" y="31"/>
                  </a:cubicBezTo>
                  <a:cubicBezTo>
                    <a:pt x="177" y="31"/>
                    <a:pt x="177" y="30"/>
                    <a:pt x="177" y="29"/>
                  </a:cubicBezTo>
                  <a:cubicBezTo>
                    <a:pt x="176" y="27"/>
                    <a:pt x="175" y="24"/>
                    <a:pt x="178" y="20"/>
                  </a:cubicBezTo>
                  <a:cubicBezTo>
                    <a:pt x="178" y="20"/>
                    <a:pt x="178" y="19"/>
                    <a:pt x="178" y="19"/>
                  </a:cubicBezTo>
                  <a:cubicBezTo>
                    <a:pt x="178" y="17"/>
                    <a:pt x="178" y="15"/>
                    <a:pt x="181" y="13"/>
                  </a:cubicBezTo>
                  <a:cubicBezTo>
                    <a:pt x="181" y="13"/>
                    <a:pt x="181" y="13"/>
                    <a:pt x="181" y="12"/>
                  </a:cubicBezTo>
                  <a:cubicBezTo>
                    <a:pt x="181" y="12"/>
                    <a:pt x="181" y="11"/>
                    <a:pt x="181" y="11"/>
                  </a:cubicBezTo>
                  <a:cubicBezTo>
                    <a:pt x="181" y="7"/>
                    <a:pt x="183" y="6"/>
                    <a:pt x="185" y="6"/>
                  </a:cubicBezTo>
                  <a:cubicBezTo>
                    <a:pt x="185" y="6"/>
                    <a:pt x="185" y="6"/>
                    <a:pt x="185" y="6"/>
                  </a:cubicBezTo>
                  <a:cubicBezTo>
                    <a:pt x="186" y="6"/>
                    <a:pt x="188" y="6"/>
                    <a:pt x="188" y="7"/>
                  </a:cubicBezTo>
                  <a:cubicBezTo>
                    <a:pt x="190" y="8"/>
                    <a:pt x="190" y="10"/>
                    <a:pt x="190" y="11"/>
                  </a:cubicBezTo>
                  <a:cubicBezTo>
                    <a:pt x="189" y="11"/>
                    <a:pt x="189" y="11"/>
                    <a:pt x="189" y="12"/>
                  </a:cubicBezTo>
                  <a:cubicBezTo>
                    <a:pt x="190" y="12"/>
                    <a:pt x="190" y="12"/>
                    <a:pt x="190" y="12"/>
                  </a:cubicBezTo>
                  <a:cubicBezTo>
                    <a:pt x="190" y="12"/>
                    <a:pt x="190" y="12"/>
                    <a:pt x="190" y="12"/>
                  </a:cubicBezTo>
                  <a:cubicBezTo>
                    <a:pt x="190" y="12"/>
                    <a:pt x="191" y="11"/>
                    <a:pt x="192" y="11"/>
                  </a:cubicBezTo>
                  <a:cubicBezTo>
                    <a:pt x="194" y="10"/>
                    <a:pt x="195" y="8"/>
                    <a:pt x="196" y="5"/>
                  </a:cubicBezTo>
                  <a:cubicBezTo>
                    <a:pt x="197" y="2"/>
                    <a:pt x="199" y="1"/>
                    <a:pt x="202" y="1"/>
                  </a:cubicBezTo>
                  <a:cubicBezTo>
                    <a:pt x="204" y="1"/>
                    <a:pt x="206" y="1"/>
                    <a:pt x="207" y="2"/>
                  </a:cubicBezTo>
                  <a:cubicBezTo>
                    <a:pt x="211" y="4"/>
                    <a:pt x="213" y="11"/>
                    <a:pt x="211" y="16"/>
                  </a:cubicBezTo>
                  <a:cubicBezTo>
                    <a:pt x="211" y="17"/>
                    <a:pt x="211" y="17"/>
                    <a:pt x="211" y="18"/>
                  </a:cubicBezTo>
                  <a:cubicBezTo>
                    <a:pt x="210" y="19"/>
                    <a:pt x="210" y="20"/>
                    <a:pt x="210" y="20"/>
                  </a:cubicBezTo>
                  <a:cubicBezTo>
                    <a:pt x="209" y="21"/>
                    <a:pt x="209" y="22"/>
                    <a:pt x="209" y="22"/>
                  </a:cubicBezTo>
                  <a:cubicBezTo>
                    <a:pt x="209" y="22"/>
                    <a:pt x="209" y="23"/>
                    <a:pt x="209" y="23"/>
                  </a:cubicBezTo>
                  <a:cubicBezTo>
                    <a:pt x="209" y="23"/>
                    <a:pt x="209" y="23"/>
                    <a:pt x="209" y="23"/>
                  </a:cubicBezTo>
                  <a:cubicBezTo>
                    <a:pt x="211" y="23"/>
                    <a:pt x="211" y="23"/>
                    <a:pt x="211" y="23"/>
                  </a:cubicBezTo>
                  <a:cubicBezTo>
                    <a:pt x="211" y="25"/>
                    <a:pt x="211" y="25"/>
                    <a:pt x="211" y="25"/>
                  </a:cubicBezTo>
                  <a:cubicBezTo>
                    <a:pt x="212" y="28"/>
                    <a:pt x="213" y="28"/>
                    <a:pt x="214" y="28"/>
                  </a:cubicBezTo>
                  <a:cubicBezTo>
                    <a:pt x="215" y="28"/>
                    <a:pt x="216" y="28"/>
                    <a:pt x="217" y="27"/>
                  </a:cubicBezTo>
                  <a:cubicBezTo>
                    <a:pt x="218" y="27"/>
                    <a:pt x="219" y="27"/>
                    <a:pt x="220" y="27"/>
                  </a:cubicBezTo>
                  <a:cubicBezTo>
                    <a:pt x="275" y="27"/>
                    <a:pt x="329" y="27"/>
                    <a:pt x="384" y="27"/>
                  </a:cubicBezTo>
                  <a:cubicBezTo>
                    <a:pt x="420" y="27"/>
                    <a:pt x="456" y="27"/>
                    <a:pt x="492" y="27"/>
                  </a:cubicBezTo>
                  <a:cubicBezTo>
                    <a:pt x="493" y="27"/>
                    <a:pt x="495" y="27"/>
                    <a:pt x="496" y="27"/>
                  </a:cubicBezTo>
                  <a:cubicBezTo>
                    <a:pt x="497" y="27"/>
                    <a:pt x="498" y="27"/>
                    <a:pt x="499" y="27"/>
                  </a:cubicBezTo>
                  <a:cubicBezTo>
                    <a:pt x="499" y="27"/>
                    <a:pt x="499" y="27"/>
                    <a:pt x="499" y="27"/>
                  </a:cubicBezTo>
                  <a:cubicBezTo>
                    <a:pt x="499" y="24"/>
                    <a:pt x="501" y="23"/>
                    <a:pt x="503" y="22"/>
                  </a:cubicBezTo>
                  <a:cubicBezTo>
                    <a:pt x="502" y="20"/>
                    <a:pt x="501" y="18"/>
                    <a:pt x="500" y="16"/>
                  </a:cubicBezTo>
                  <a:cubicBezTo>
                    <a:pt x="498" y="11"/>
                    <a:pt x="499" y="6"/>
                    <a:pt x="503" y="3"/>
                  </a:cubicBezTo>
                  <a:cubicBezTo>
                    <a:pt x="506" y="0"/>
                    <a:pt x="508" y="0"/>
                    <a:pt x="511" y="1"/>
                  </a:cubicBezTo>
                  <a:cubicBezTo>
                    <a:pt x="515" y="2"/>
                    <a:pt x="517" y="5"/>
                    <a:pt x="516" y="8"/>
                  </a:cubicBezTo>
                  <a:cubicBezTo>
                    <a:pt x="516" y="8"/>
                    <a:pt x="516" y="9"/>
                    <a:pt x="516" y="9"/>
                  </a:cubicBezTo>
                  <a:cubicBezTo>
                    <a:pt x="517" y="9"/>
                    <a:pt x="517" y="9"/>
                    <a:pt x="517" y="9"/>
                  </a:cubicBezTo>
                  <a:cubicBezTo>
                    <a:pt x="519" y="9"/>
                    <a:pt x="520" y="10"/>
                    <a:pt x="521" y="11"/>
                  </a:cubicBezTo>
                  <a:cubicBezTo>
                    <a:pt x="521" y="10"/>
                    <a:pt x="521" y="10"/>
                    <a:pt x="521" y="9"/>
                  </a:cubicBezTo>
                  <a:cubicBezTo>
                    <a:pt x="521" y="7"/>
                    <a:pt x="523" y="5"/>
                    <a:pt x="526" y="5"/>
                  </a:cubicBezTo>
                  <a:cubicBezTo>
                    <a:pt x="528" y="5"/>
                    <a:pt x="529" y="6"/>
                    <a:pt x="529" y="6"/>
                  </a:cubicBezTo>
                  <a:cubicBezTo>
                    <a:pt x="531" y="8"/>
                    <a:pt x="530" y="9"/>
                    <a:pt x="530" y="10"/>
                  </a:cubicBezTo>
                  <a:cubicBezTo>
                    <a:pt x="530" y="11"/>
                    <a:pt x="530" y="11"/>
                    <a:pt x="530" y="12"/>
                  </a:cubicBezTo>
                  <a:cubicBezTo>
                    <a:pt x="530" y="12"/>
                    <a:pt x="530" y="13"/>
                    <a:pt x="530" y="13"/>
                  </a:cubicBezTo>
                  <a:cubicBezTo>
                    <a:pt x="531" y="13"/>
                    <a:pt x="534" y="13"/>
                    <a:pt x="534" y="17"/>
                  </a:cubicBezTo>
                  <a:cubicBezTo>
                    <a:pt x="534" y="18"/>
                    <a:pt x="534" y="19"/>
                    <a:pt x="534" y="20"/>
                  </a:cubicBezTo>
                  <a:cubicBezTo>
                    <a:pt x="534" y="22"/>
                    <a:pt x="534" y="22"/>
                    <a:pt x="535" y="23"/>
                  </a:cubicBezTo>
                  <a:cubicBezTo>
                    <a:pt x="536" y="23"/>
                    <a:pt x="536" y="24"/>
                    <a:pt x="536" y="25"/>
                  </a:cubicBezTo>
                  <a:cubicBezTo>
                    <a:pt x="536" y="26"/>
                    <a:pt x="536" y="27"/>
                    <a:pt x="536" y="28"/>
                  </a:cubicBezTo>
                  <a:cubicBezTo>
                    <a:pt x="534" y="30"/>
                    <a:pt x="534" y="32"/>
                    <a:pt x="535" y="36"/>
                  </a:cubicBezTo>
                  <a:cubicBezTo>
                    <a:pt x="535" y="37"/>
                    <a:pt x="535" y="38"/>
                    <a:pt x="536" y="39"/>
                  </a:cubicBezTo>
                  <a:cubicBezTo>
                    <a:pt x="537" y="49"/>
                    <a:pt x="544" y="54"/>
                    <a:pt x="551" y="60"/>
                  </a:cubicBezTo>
                  <a:cubicBezTo>
                    <a:pt x="552" y="61"/>
                    <a:pt x="552" y="61"/>
                    <a:pt x="552" y="61"/>
                  </a:cubicBezTo>
                  <a:cubicBezTo>
                    <a:pt x="553" y="62"/>
                    <a:pt x="554" y="62"/>
                    <a:pt x="556" y="62"/>
                  </a:cubicBezTo>
                  <a:cubicBezTo>
                    <a:pt x="557" y="62"/>
                    <a:pt x="558" y="62"/>
                    <a:pt x="559" y="62"/>
                  </a:cubicBezTo>
                  <a:cubicBezTo>
                    <a:pt x="559" y="62"/>
                    <a:pt x="560" y="62"/>
                    <a:pt x="561" y="62"/>
                  </a:cubicBezTo>
                  <a:cubicBezTo>
                    <a:pt x="561" y="62"/>
                    <a:pt x="561" y="61"/>
                    <a:pt x="561" y="61"/>
                  </a:cubicBezTo>
                  <a:cubicBezTo>
                    <a:pt x="562" y="60"/>
                    <a:pt x="563" y="57"/>
                    <a:pt x="569" y="59"/>
                  </a:cubicBezTo>
                  <a:cubicBezTo>
                    <a:pt x="569" y="60"/>
                    <a:pt x="570" y="60"/>
                    <a:pt x="571" y="60"/>
                  </a:cubicBezTo>
                  <a:cubicBezTo>
                    <a:pt x="572" y="61"/>
                    <a:pt x="574" y="62"/>
                    <a:pt x="575" y="62"/>
                  </a:cubicBezTo>
                  <a:cubicBezTo>
                    <a:pt x="584" y="62"/>
                    <a:pt x="595" y="61"/>
                    <a:pt x="605" y="60"/>
                  </a:cubicBezTo>
                  <a:cubicBezTo>
                    <a:pt x="605" y="58"/>
                    <a:pt x="605" y="57"/>
                    <a:pt x="606" y="56"/>
                  </a:cubicBezTo>
                  <a:cubicBezTo>
                    <a:pt x="607" y="55"/>
                    <a:pt x="609" y="54"/>
                    <a:pt x="612" y="56"/>
                  </a:cubicBezTo>
                  <a:cubicBezTo>
                    <a:pt x="613" y="56"/>
                    <a:pt x="613" y="56"/>
                    <a:pt x="613" y="56"/>
                  </a:cubicBezTo>
                  <a:cubicBezTo>
                    <a:pt x="614" y="56"/>
                    <a:pt x="614" y="56"/>
                    <a:pt x="614" y="56"/>
                  </a:cubicBezTo>
                  <a:cubicBezTo>
                    <a:pt x="615" y="54"/>
                    <a:pt x="617" y="54"/>
                    <a:pt x="618" y="54"/>
                  </a:cubicBezTo>
                  <a:cubicBezTo>
                    <a:pt x="619" y="54"/>
                    <a:pt x="620" y="55"/>
                    <a:pt x="620" y="55"/>
                  </a:cubicBezTo>
                  <a:cubicBezTo>
                    <a:pt x="622" y="56"/>
                    <a:pt x="623" y="57"/>
                    <a:pt x="623" y="58"/>
                  </a:cubicBezTo>
                  <a:cubicBezTo>
                    <a:pt x="624" y="59"/>
                    <a:pt x="623" y="61"/>
                    <a:pt x="623" y="61"/>
                  </a:cubicBezTo>
                  <a:cubicBezTo>
                    <a:pt x="622" y="62"/>
                    <a:pt x="622" y="63"/>
                    <a:pt x="622" y="64"/>
                  </a:cubicBezTo>
                  <a:cubicBezTo>
                    <a:pt x="621" y="64"/>
                    <a:pt x="621" y="64"/>
                    <a:pt x="621" y="64"/>
                  </a:cubicBezTo>
                  <a:cubicBezTo>
                    <a:pt x="621" y="65"/>
                    <a:pt x="621" y="65"/>
                    <a:pt x="621" y="65"/>
                  </a:cubicBezTo>
                  <a:cubicBezTo>
                    <a:pt x="621" y="65"/>
                    <a:pt x="622" y="66"/>
                    <a:pt x="623" y="66"/>
                  </a:cubicBezTo>
                  <a:cubicBezTo>
                    <a:pt x="626" y="66"/>
                    <a:pt x="628" y="64"/>
                    <a:pt x="630" y="61"/>
                  </a:cubicBezTo>
                  <a:cubicBezTo>
                    <a:pt x="631" y="61"/>
                    <a:pt x="631" y="60"/>
                    <a:pt x="632" y="59"/>
                  </a:cubicBezTo>
                  <a:cubicBezTo>
                    <a:pt x="633" y="58"/>
                    <a:pt x="633" y="58"/>
                    <a:pt x="633" y="58"/>
                  </a:cubicBezTo>
                  <a:cubicBezTo>
                    <a:pt x="635" y="59"/>
                    <a:pt x="635" y="59"/>
                    <a:pt x="635" y="59"/>
                  </a:cubicBezTo>
                  <a:cubicBezTo>
                    <a:pt x="636" y="59"/>
                    <a:pt x="638" y="61"/>
                    <a:pt x="637" y="64"/>
                  </a:cubicBezTo>
                  <a:cubicBezTo>
                    <a:pt x="638" y="64"/>
                    <a:pt x="639" y="64"/>
                    <a:pt x="639" y="64"/>
                  </a:cubicBezTo>
                  <a:cubicBezTo>
                    <a:pt x="640" y="62"/>
                    <a:pt x="641" y="61"/>
                    <a:pt x="642" y="61"/>
                  </a:cubicBezTo>
                  <a:cubicBezTo>
                    <a:pt x="642" y="60"/>
                    <a:pt x="643" y="60"/>
                    <a:pt x="643" y="59"/>
                  </a:cubicBezTo>
                  <a:cubicBezTo>
                    <a:pt x="643" y="57"/>
                    <a:pt x="646" y="56"/>
                    <a:pt x="648" y="57"/>
                  </a:cubicBezTo>
                  <a:cubicBezTo>
                    <a:pt x="649" y="57"/>
                    <a:pt x="650" y="59"/>
                    <a:pt x="650" y="61"/>
                  </a:cubicBezTo>
                  <a:cubicBezTo>
                    <a:pt x="650" y="62"/>
                    <a:pt x="650" y="62"/>
                    <a:pt x="649" y="63"/>
                  </a:cubicBezTo>
                  <a:cubicBezTo>
                    <a:pt x="651" y="63"/>
                    <a:pt x="651" y="63"/>
                    <a:pt x="652" y="62"/>
                  </a:cubicBezTo>
                  <a:cubicBezTo>
                    <a:pt x="652" y="60"/>
                    <a:pt x="653" y="59"/>
                    <a:pt x="654" y="58"/>
                  </a:cubicBezTo>
                  <a:cubicBezTo>
                    <a:pt x="654" y="58"/>
                    <a:pt x="655" y="58"/>
                    <a:pt x="655" y="57"/>
                  </a:cubicBezTo>
                  <a:cubicBezTo>
                    <a:pt x="656" y="56"/>
                    <a:pt x="656" y="54"/>
                    <a:pt x="659" y="54"/>
                  </a:cubicBezTo>
                  <a:cubicBezTo>
                    <a:pt x="659" y="54"/>
                    <a:pt x="660" y="55"/>
                    <a:pt x="660" y="55"/>
                  </a:cubicBezTo>
                  <a:cubicBezTo>
                    <a:pt x="661" y="55"/>
                    <a:pt x="663" y="56"/>
                    <a:pt x="662" y="59"/>
                  </a:cubicBezTo>
                  <a:cubicBezTo>
                    <a:pt x="663" y="59"/>
                    <a:pt x="663" y="60"/>
                    <a:pt x="662" y="61"/>
                  </a:cubicBezTo>
                  <a:cubicBezTo>
                    <a:pt x="663" y="61"/>
                    <a:pt x="664" y="60"/>
                    <a:pt x="665" y="60"/>
                  </a:cubicBezTo>
                  <a:cubicBezTo>
                    <a:pt x="666" y="59"/>
                    <a:pt x="667" y="57"/>
                    <a:pt x="668" y="56"/>
                  </a:cubicBezTo>
                  <a:cubicBezTo>
                    <a:pt x="668" y="52"/>
                    <a:pt x="670" y="52"/>
                    <a:pt x="671" y="52"/>
                  </a:cubicBezTo>
                  <a:cubicBezTo>
                    <a:pt x="672" y="52"/>
                    <a:pt x="672" y="52"/>
                    <a:pt x="672" y="52"/>
                  </a:cubicBezTo>
                  <a:cubicBezTo>
                    <a:pt x="673" y="52"/>
                    <a:pt x="675" y="53"/>
                    <a:pt x="675" y="56"/>
                  </a:cubicBezTo>
                  <a:cubicBezTo>
                    <a:pt x="675" y="57"/>
                    <a:pt x="675" y="57"/>
                    <a:pt x="675" y="58"/>
                  </a:cubicBezTo>
                  <a:cubicBezTo>
                    <a:pt x="677" y="58"/>
                    <a:pt x="678" y="58"/>
                    <a:pt x="678" y="56"/>
                  </a:cubicBezTo>
                  <a:cubicBezTo>
                    <a:pt x="678" y="54"/>
                    <a:pt x="679" y="53"/>
                    <a:pt x="681" y="51"/>
                  </a:cubicBezTo>
                  <a:cubicBezTo>
                    <a:pt x="681" y="50"/>
                    <a:pt x="682" y="50"/>
                    <a:pt x="682" y="49"/>
                  </a:cubicBezTo>
                  <a:cubicBezTo>
                    <a:pt x="685" y="45"/>
                    <a:pt x="685" y="45"/>
                    <a:pt x="685" y="45"/>
                  </a:cubicBezTo>
                  <a:cubicBezTo>
                    <a:pt x="687" y="50"/>
                    <a:pt x="687" y="50"/>
                    <a:pt x="687" y="50"/>
                  </a:cubicBezTo>
                  <a:cubicBezTo>
                    <a:pt x="687" y="50"/>
                    <a:pt x="688" y="51"/>
                    <a:pt x="688" y="51"/>
                  </a:cubicBezTo>
                  <a:cubicBezTo>
                    <a:pt x="688" y="53"/>
                    <a:pt x="689" y="54"/>
                    <a:pt x="689" y="54"/>
                  </a:cubicBezTo>
                  <a:cubicBezTo>
                    <a:pt x="689" y="54"/>
                    <a:pt x="690" y="54"/>
                    <a:pt x="691" y="54"/>
                  </a:cubicBezTo>
                  <a:cubicBezTo>
                    <a:pt x="690" y="53"/>
                    <a:pt x="690" y="52"/>
                    <a:pt x="691" y="51"/>
                  </a:cubicBezTo>
                  <a:cubicBezTo>
                    <a:pt x="692" y="49"/>
                    <a:pt x="694" y="49"/>
                    <a:pt x="695" y="48"/>
                  </a:cubicBezTo>
                  <a:cubicBezTo>
                    <a:pt x="695" y="48"/>
                    <a:pt x="695" y="48"/>
                    <a:pt x="695" y="48"/>
                  </a:cubicBezTo>
                  <a:cubicBezTo>
                    <a:pt x="696" y="48"/>
                    <a:pt x="697" y="47"/>
                    <a:pt x="698" y="47"/>
                  </a:cubicBezTo>
                  <a:cubicBezTo>
                    <a:pt x="699" y="47"/>
                    <a:pt x="699" y="47"/>
                    <a:pt x="699" y="47"/>
                  </a:cubicBezTo>
                  <a:cubicBezTo>
                    <a:pt x="701" y="48"/>
                    <a:pt x="701" y="48"/>
                    <a:pt x="701" y="48"/>
                  </a:cubicBezTo>
                  <a:cubicBezTo>
                    <a:pt x="702" y="49"/>
                    <a:pt x="702" y="50"/>
                    <a:pt x="702" y="52"/>
                  </a:cubicBezTo>
                  <a:cubicBezTo>
                    <a:pt x="702" y="52"/>
                    <a:pt x="702" y="52"/>
                    <a:pt x="703" y="53"/>
                  </a:cubicBezTo>
                  <a:cubicBezTo>
                    <a:pt x="704" y="54"/>
                    <a:pt x="705" y="55"/>
                    <a:pt x="706" y="57"/>
                  </a:cubicBezTo>
                  <a:cubicBezTo>
                    <a:pt x="706" y="57"/>
                    <a:pt x="707" y="57"/>
                    <a:pt x="707" y="58"/>
                  </a:cubicBezTo>
                  <a:cubicBezTo>
                    <a:pt x="707" y="59"/>
                    <a:pt x="708" y="59"/>
                    <a:pt x="708" y="60"/>
                  </a:cubicBezTo>
                  <a:cubicBezTo>
                    <a:pt x="708" y="62"/>
                    <a:pt x="709" y="62"/>
                    <a:pt x="709" y="62"/>
                  </a:cubicBezTo>
                  <a:cubicBezTo>
                    <a:pt x="709" y="62"/>
                    <a:pt x="710" y="62"/>
                    <a:pt x="711" y="62"/>
                  </a:cubicBezTo>
                  <a:cubicBezTo>
                    <a:pt x="714" y="60"/>
                    <a:pt x="714" y="60"/>
                    <a:pt x="714" y="60"/>
                  </a:cubicBezTo>
                  <a:cubicBezTo>
                    <a:pt x="715" y="63"/>
                    <a:pt x="715" y="63"/>
                    <a:pt x="715" y="63"/>
                  </a:cubicBezTo>
                  <a:cubicBezTo>
                    <a:pt x="716" y="69"/>
                    <a:pt x="714" y="72"/>
                    <a:pt x="709" y="75"/>
                  </a:cubicBezTo>
                  <a:cubicBezTo>
                    <a:pt x="707" y="76"/>
                    <a:pt x="705" y="77"/>
                    <a:pt x="704" y="77"/>
                  </a:cubicBezTo>
                  <a:cubicBezTo>
                    <a:pt x="701" y="78"/>
                    <a:pt x="699" y="79"/>
                    <a:pt x="697" y="81"/>
                  </a:cubicBezTo>
                  <a:cubicBezTo>
                    <a:pt x="695" y="82"/>
                    <a:pt x="694" y="82"/>
                    <a:pt x="693" y="83"/>
                  </a:cubicBezTo>
                  <a:cubicBezTo>
                    <a:pt x="689" y="84"/>
                    <a:pt x="686" y="86"/>
                    <a:pt x="684" y="89"/>
                  </a:cubicBezTo>
                  <a:cubicBezTo>
                    <a:pt x="684" y="90"/>
                    <a:pt x="684" y="90"/>
                    <a:pt x="684" y="90"/>
                  </a:cubicBezTo>
                  <a:cubicBezTo>
                    <a:pt x="682" y="90"/>
                    <a:pt x="682" y="90"/>
                    <a:pt x="682" y="90"/>
                  </a:cubicBezTo>
                  <a:cubicBezTo>
                    <a:pt x="680" y="90"/>
                    <a:pt x="679" y="91"/>
                    <a:pt x="678" y="93"/>
                  </a:cubicBezTo>
                  <a:cubicBezTo>
                    <a:pt x="676" y="94"/>
                    <a:pt x="675" y="95"/>
                    <a:pt x="673" y="96"/>
                  </a:cubicBezTo>
                  <a:cubicBezTo>
                    <a:pt x="671" y="97"/>
                    <a:pt x="670" y="98"/>
                    <a:pt x="668" y="99"/>
                  </a:cubicBezTo>
                  <a:cubicBezTo>
                    <a:pt x="666" y="101"/>
                    <a:pt x="665" y="101"/>
                    <a:pt x="663" y="102"/>
                  </a:cubicBezTo>
                  <a:cubicBezTo>
                    <a:pt x="662" y="103"/>
                    <a:pt x="661" y="104"/>
                    <a:pt x="660" y="104"/>
                  </a:cubicBezTo>
                  <a:cubicBezTo>
                    <a:pt x="659" y="106"/>
                    <a:pt x="656" y="108"/>
                    <a:pt x="653" y="108"/>
                  </a:cubicBezTo>
                  <a:cubicBezTo>
                    <a:pt x="651" y="109"/>
                    <a:pt x="648" y="110"/>
                    <a:pt x="647" y="112"/>
                  </a:cubicBezTo>
                  <a:cubicBezTo>
                    <a:pt x="645" y="114"/>
                    <a:pt x="641" y="116"/>
                    <a:pt x="639" y="117"/>
                  </a:cubicBezTo>
                  <a:cubicBezTo>
                    <a:pt x="637" y="117"/>
                    <a:pt x="636" y="118"/>
                    <a:pt x="635" y="119"/>
                  </a:cubicBezTo>
                  <a:cubicBezTo>
                    <a:pt x="634" y="119"/>
                    <a:pt x="632" y="120"/>
                    <a:pt x="631" y="120"/>
                  </a:cubicBezTo>
                  <a:cubicBezTo>
                    <a:pt x="628" y="122"/>
                    <a:pt x="625" y="123"/>
                    <a:pt x="622" y="125"/>
                  </a:cubicBezTo>
                  <a:cubicBezTo>
                    <a:pt x="616" y="127"/>
                    <a:pt x="610" y="130"/>
                    <a:pt x="604" y="132"/>
                  </a:cubicBezTo>
                  <a:cubicBezTo>
                    <a:pt x="603" y="132"/>
                    <a:pt x="602" y="133"/>
                    <a:pt x="601" y="133"/>
                  </a:cubicBezTo>
                  <a:cubicBezTo>
                    <a:pt x="601" y="133"/>
                    <a:pt x="601" y="133"/>
                    <a:pt x="601" y="133"/>
                  </a:cubicBezTo>
                  <a:lnTo>
                    <a:pt x="113" y="133"/>
                  </a:lnTo>
                  <a:close/>
                  <a:moveTo>
                    <a:pt x="71" y="110"/>
                  </a:moveTo>
                  <a:cubicBezTo>
                    <a:pt x="75" y="111"/>
                    <a:pt x="79" y="112"/>
                    <a:pt x="82" y="114"/>
                  </a:cubicBezTo>
                  <a:cubicBezTo>
                    <a:pt x="84" y="115"/>
                    <a:pt x="85" y="116"/>
                    <a:pt x="87" y="117"/>
                  </a:cubicBezTo>
                  <a:cubicBezTo>
                    <a:pt x="96" y="121"/>
                    <a:pt x="105" y="125"/>
                    <a:pt x="113" y="128"/>
                  </a:cubicBezTo>
                  <a:cubicBezTo>
                    <a:pt x="599" y="128"/>
                    <a:pt x="599" y="128"/>
                    <a:pt x="599" y="128"/>
                  </a:cubicBezTo>
                  <a:cubicBezTo>
                    <a:pt x="600" y="128"/>
                    <a:pt x="601" y="127"/>
                    <a:pt x="602" y="127"/>
                  </a:cubicBezTo>
                  <a:cubicBezTo>
                    <a:pt x="608" y="125"/>
                    <a:pt x="614" y="123"/>
                    <a:pt x="620" y="120"/>
                  </a:cubicBezTo>
                  <a:cubicBezTo>
                    <a:pt x="623" y="118"/>
                    <a:pt x="626" y="117"/>
                    <a:pt x="629" y="116"/>
                  </a:cubicBezTo>
                  <a:cubicBezTo>
                    <a:pt x="630" y="115"/>
                    <a:pt x="631" y="114"/>
                    <a:pt x="632" y="114"/>
                  </a:cubicBezTo>
                  <a:cubicBezTo>
                    <a:pt x="634" y="113"/>
                    <a:pt x="635" y="112"/>
                    <a:pt x="637" y="112"/>
                  </a:cubicBezTo>
                  <a:cubicBezTo>
                    <a:pt x="638" y="111"/>
                    <a:pt x="641" y="110"/>
                    <a:pt x="643" y="108"/>
                  </a:cubicBezTo>
                  <a:cubicBezTo>
                    <a:pt x="645" y="106"/>
                    <a:pt x="649" y="104"/>
                    <a:pt x="652" y="103"/>
                  </a:cubicBezTo>
                  <a:cubicBezTo>
                    <a:pt x="654" y="103"/>
                    <a:pt x="655" y="102"/>
                    <a:pt x="657" y="100"/>
                  </a:cubicBezTo>
                  <a:cubicBezTo>
                    <a:pt x="658" y="99"/>
                    <a:pt x="659" y="98"/>
                    <a:pt x="661" y="98"/>
                  </a:cubicBezTo>
                  <a:cubicBezTo>
                    <a:pt x="662" y="97"/>
                    <a:pt x="663" y="96"/>
                    <a:pt x="665" y="95"/>
                  </a:cubicBezTo>
                  <a:cubicBezTo>
                    <a:pt x="667" y="94"/>
                    <a:pt x="669" y="92"/>
                    <a:pt x="671" y="91"/>
                  </a:cubicBezTo>
                  <a:cubicBezTo>
                    <a:pt x="672" y="91"/>
                    <a:pt x="673" y="90"/>
                    <a:pt x="674" y="89"/>
                  </a:cubicBezTo>
                  <a:cubicBezTo>
                    <a:pt x="676" y="87"/>
                    <a:pt x="677" y="86"/>
                    <a:pt x="680" y="85"/>
                  </a:cubicBezTo>
                  <a:cubicBezTo>
                    <a:pt x="683" y="81"/>
                    <a:pt x="687" y="79"/>
                    <a:pt x="691" y="78"/>
                  </a:cubicBezTo>
                  <a:cubicBezTo>
                    <a:pt x="692" y="77"/>
                    <a:pt x="693" y="77"/>
                    <a:pt x="694" y="76"/>
                  </a:cubicBezTo>
                  <a:cubicBezTo>
                    <a:pt x="697" y="75"/>
                    <a:pt x="699" y="74"/>
                    <a:pt x="701" y="73"/>
                  </a:cubicBezTo>
                  <a:cubicBezTo>
                    <a:pt x="703" y="72"/>
                    <a:pt x="705" y="71"/>
                    <a:pt x="706" y="70"/>
                  </a:cubicBezTo>
                  <a:cubicBezTo>
                    <a:pt x="708" y="70"/>
                    <a:pt x="709" y="69"/>
                    <a:pt x="709" y="68"/>
                  </a:cubicBezTo>
                  <a:cubicBezTo>
                    <a:pt x="707" y="68"/>
                    <a:pt x="704" y="67"/>
                    <a:pt x="703" y="62"/>
                  </a:cubicBezTo>
                  <a:cubicBezTo>
                    <a:pt x="703" y="62"/>
                    <a:pt x="702" y="61"/>
                    <a:pt x="702" y="60"/>
                  </a:cubicBezTo>
                  <a:cubicBezTo>
                    <a:pt x="702" y="60"/>
                    <a:pt x="701" y="59"/>
                    <a:pt x="701" y="58"/>
                  </a:cubicBezTo>
                  <a:cubicBezTo>
                    <a:pt x="701" y="58"/>
                    <a:pt x="700" y="57"/>
                    <a:pt x="700" y="57"/>
                  </a:cubicBezTo>
                  <a:cubicBezTo>
                    <a:pt x="699" y="56"/>
                    <a:pt x="698" y="55"/>
                    <a:pt x="697" y="54"/>
                  </a:cubicBezTo>
                  <a:cubicBezTo>
                    <a:pt x="697" y="55"/>
                    <a:pt x="697" y="55"/>
                    <a:pt x="697" y="55"/>
                  </a:cubicBezTo>
                  <a:cubicBezTo>
                    <a:pt x="697" y="57"/>
                    <a:pt x="695" y="57"/>
                    <a:pt x="695" y="58"/>
                  </a:cubicBezTo>
                  <a:cubicBezTo>
                    <a:pt x="693" y="59"/>
                    <a:pt x="691" y="60"/>
                    <a:pt x="689" y="60"/>
                  </a:cubicBezTo>
                  <a:cubicBezTo>
                    <a:pt x="687" y="60"/>
                    <a:pt x="685" y="59"/>
                    <a:pt x="684" y="56"/>
                  </a:cubicBezTo>
                  <a:cubicBezTo>
                    <a:pt x="683" y="56"/>
                    <a:pt x="683" y="57"/>
                    <a:pt x="683" y="57"/>
                  </a:cubicBezTo>
                  <a:cubicBezTo>
                    <a:pt x="682" y="63"/>
                    <a:pt x="677" y="63"/>
                    <a:pt x="675" y="63"/>
                  </a:cubicBezTo>
                  <a:cubicBezTo>
                    <a:pt x="674" y="63"/>
                    <a:pt x="674" y="63"/>
                    <a:pt x="674" y="63"/>
                  </a:cubicBezTo>
                  <a:cubicBezTo>
                    <a:pt x="672" y="63"/>
                    <a:pt x="671" y="63"/>
                    <a:pt x="671" y="62"/>
                  </a:cubicBezTo>
                  <a:cubicBezTo>
                    <a:pt x="671" y="62"/>
                    <a:pt x="670" y="62"/>
                    <a:pt x="670" y="62"/>
                  </a:cubicBezTo>
                  <a:cubicBezTo>
                    <a:pt x="670" y="62"/>
                    <a:pt x="670" y="63"/>
                    <a:pt x="669" y="63"/>
                  </a:cubicBezTo>
                  <a:cubicBezTo>
                    <a:pt x="667" y="66"/>
                    <a:pt x="663" y="67"/>
                    <a:pt x="660" y="66"/>
                  </a:cubicBezTo>
                  <a:cubicBezTo>
                    <a:pt x="658" y="66"/>
                    <a:pt x="657" y="65"/>
                    <a:pt x="657" y="64"/>
                  </a:cubicBezTo>
                  <a:cubicBezTo>
                    <a:pt x="657" y="64"/>
                    <a:pt x="657" y="64"/>
                    <a:pt x="657" y="64"/>
                  </a:cubicBezTo>
                  <a:cubicBezTo>
                    <a:pt x="656" y="67"/>
                    <a:pt x="653" y="68"/>
                    <a:pt x="650" y="68"/>
                  </a:cubicBezTo>
                  <a:cubicBezTo>
                    <a:pt x="649" y="68"/>
                    <a:pt x="648" y="68"/>
                    <a:pt x="647" y="68"/>
                  </a:cubicBezTo>
                  <a:cubicBezTo>
                    <a:pt x="645" y="68"/>
                    <a:pt x="645" y="67"/>
                    <a:pt x="644" y="66"/>
                  </a:cubicBezTo>
                  <a:cubicBezTo>
                    <a:pt x="644" y="66"/>
                    <a:pt x="644" y="66"/>
                    <a:pt x="644" y="66"/>
                  </a:cubicBezTo>
                  <a:cubicBezTo>
                    <a:pt x="644" y="66"/>
                    <a:pt x="644" y="66"/>
                    <a:pt x="644" y="66"/>
                  </a:cubicBezTo>
                  <a:cubicBezTo>
                    <a:pt x="643" y="69"/>
                    <a:pt x="639" y="70"/>
                    <a:pt x="637" y="70"/>
                  </a:cubicBezTo>
                  <a:cubicBezTo>
                    <a:pt x="637" y="70"/>
                    <a:pt x="636" y="70"/>
                    <a:pt x="636" y="70"/>
                  </a:cubicBezTo>
                  <a:cubicBezTo>
                    <a:pt x="636" y="70"/>
                    <a:pt x="636" y="70"/>
                    <a:pt x="636" y="70"/>
                  </a:cubicBezTo>
                  <a:cubicBezTo>
                    <a:pt x="634" y="70"/>
                    <a:pt x="633" y="69"/>
                    <a:pt x="633" y="69"/>
                  </a:cubicBezTo>
                  <a:cubicBezTo>
                    <a:pt x="632" y="68"/>
                    <a:pt x="632" y="68"/>
                    <a:pt x="632" y="67"/>
                  </a:cubicBezTo>
                  <a:cubicBezTo>
                    <a:pt x="630" y="69"/>
                    <a:pt x="627" y="71"/>
                    <a:pt x="622" y="71"/>
                  </a:cubicBezTo>
                  <a:cubicBezTo>
                    <a:pt x="620" y="71"/>
                    <a:pt x="618" y="70"/>
                    <a:pt x="616" y="69"/>
                  </a:cubicBezTo>
                  <a:cubicBezTo>
                    <a:pt x="615" y="67"/>
                    <a:pt x="615" y="65"/>
                    <a:pt x="616" y="63"/>
                  </a:cubicBezTo>
                  <a:cubicBezTo>
                    <a:pt x="616" y="62"/>
                    <a:pt x="617" y="61"/>
                    <a:pt x="617" y="61"/>
                  </a:cubicBezTo>
                  <a:cubicBezTo>
                    <a:pt x="617" y="60"/>
                    <a:pt x="617" y="60"/>
                    <a:pt x="618" y="60"/>
                  </a:cubicBezTo>
                  <a:cubicBezTo>
                    <a:pt x="618" y="60"/>
                    <a:pt x="618" y="60"/>
                    <a:pt x="618" y="60"/>
                  </a:cubicBezTo>
                  <a:cubicBezTo>
                    <a:pt x="616" y="61"/>
                    <a:pt x="615" y="61"/>
                    <a:pt x="613" y="61"/>
                  </a:cubicBezTo>
                  <a:cubicBezTo>
                    <a:pt x="612" y="61"/>
                    <a:pt x="611" y="61"/>
                    <a:pt x="610" y="61"/>
                  </a:cubicBezTo>
                  <a:cubicBezTo>
                    <a:pt x="610" y="62"/>
                    <a:pt x="610" y="63"/>
                    <a:pt x="609" y="64"/>
                  </a:cubicBezTo>
                  <a:cubicBezTo>
                    <a:pt x="608" y="65"/>
                    <a:pt x="607" y="65"/>
                    <a:pt x="606" y="66"/>
                  </a:cubicBezTo>
                  <a:cubicBezTo>
                    <a:pt x="595" y="67"/>
                    <a:pt x="585" y="67"/>
                    <a:pt x="576" y="67"/>
                  </a:cubicBezTo>
                  <a:cubicBezTo>
                    <a:pt x="576" y="67"/>
                    <a:pt x="576" y="67"/>
                    <a:pt x="576" y="67"/>
                  </a:cubicBezTo>
                  <a:cubicBezTo>
                    <a:pt x="572" y="67"/>
                    <a:pt x="570" y="66"/>
                    <a:pt x="568" y="65"/>
                  </a:cubicBezTo>
                  <a:cubicBezTo>
                    <a:pt x="568" y="65"/>
                    <a:pt x="567" y="64"/>
                    <a:pt x="567" y="64"/>
                  </a:cubicBezTo>
                  <a:cubicBezTo>
                    <a:pt x="566" y="64"/>
                    <a:pt x="566" y="64"/>
                    <a:pt x="566" y="64"/>
                  </a:cubicBezTo>
                  <a:cubicBezTo>
                    <a:pt x="566" y="64"/>
                    <a:pt x="566" y="64"/>
                    <a:pt x="565" y="64"/>
                  </a:cubicBezTo>
                  <a:cubicBezTo>
                    <a:pt x="565" y="65"/>
                    <a:pt x="564" y="67"/>
                    <a:pt x="562" y="67"/>
                  </a:cubicBezTo>
                  <a:cubicBezTo>
                    <a:pt x="561" y="67"/>
                    <a:pt x="560" y="67"/>
                    <a:pt x="559" y="67"/>
                  </a:cubicBezTo>
                  <a:cubicBezTo>
                    <a:pt x="558" y="67"/>
                    <a:pt x="557" y="67"/>
                    <a:pt x="556" y="67"/>
                  </a:cubicBezTo>
                  <a:cubicBezTo>
                    <a:pt x="554" y="67"/>
                    <a:pt x="551" y="67"/>
                    <a:pt x="549" y="65"/>
                  </a:cubicBezTo>
                  <a:cubicBezTo>
                    <a:pt x="547" y="64"/>
                    <a:pt x="547" y="64"/>
                    <a:pt x="547" y="64"/>
                  </a:cubicBezTo>
                  <a:cubicBezTo>
                    <a:pt x="540" y="58"/>
                    <a:pt x="532" y="52"/>
                    <a:pt x="530" y="40"/>
                  </a:cubicBezTo>
                  <a:cubicBezTo>
                    <a:pt x="530" y="39"/>
                    <a:pt x="530" y="38"/>
                    <a:pt x="530" y="37"/>
                  </a:cubicBezTo>
                  <a:cubicBezTo>
                    <a:pt x="529" y="34"/>
                    <a:pt x="528" y="30"/>
                    <a:pt x="530" y="26"/>
                  </a:cubicBezTo>
                  <a:cubicBezTo>
                    <a:pt x="529" y="24"/>
                    <a:pt x="529" y="22"/>
                    <a:pt x="529" y="20"/>
                  </a:cubicBezTo>
                  <a:cubicBezTo>
                    <a:pt x="529" y="19"/>
                    <a:pt x="529" y="19"/>
                    <a:pt x="529" y="18"/>
                  </a:cubicBezTo>
                  <a:cubicBezTo>
                    <a:pt x="529" y="18"/>
                    <a:pt x="529" y="18"/>
                    <a:pt x="529" y="18"/>
                  </a:cubicBezTo>
                  <a:cubicBezTo>
                    <a:pt x="528" y="18"/>
                    <a:pt x="527" y="17"/>
                    <a:pt x="526" y="16"/>
                  </a:cubicBezTo>
                  <a:cubicBezTo>
                    <a:pt x="526" y="17"/>
                    <a:pt x="525" y="17"/>
                    <a:pt x="525" y="17"/>
                  </a:cubicBezTo>
                  <a:cubicBezTo>
                    <a:pt x="522" y="19"/>
                    <a:pt x="520" y="17"/>
                    <a:pt x="519" y="17"/>
                  </a:cubicBezTo>
                  <a:cubicBezTo>
                    <a:pt x="518" y="16"/>
                    <a:pt x="518" y="15"/>
                    <a:pt x="518" y="15"/>
                  </a:cubicBezTo>
                  <a:cubicBezTo>
                    <a:pt x="517" y="14"/>
                    <a:pt x="517" y="14"/>
                    <a:pt x="517" y="14"/>
                  </a:cubicBezTo>
                  <a:cubicBezTo>
                    <a:pt x="516" y="14"/>
                    <a:pt x="514" y="14"/>
                    <a:pt x="512" y="12"/>
                  </a:cubicBezTo>
                  <a:cubicBezTo>
                    <a:pt x="511" y="11"/>
                    <a:pt x="511" y="9"/>
                    <a:pt x="511" y="8"/>
                  </a:cubicBezTo>
                  <a:cubicBezTo>
                    <a:pt x="511" y="7"/>
                    <a:pt x="511" y="7"/>
                    <a:pt x="509" y="6"/>
                  </a:cubicBezTo>
                  <a:cubicBezTo>
                    <a:pt x="509" y="6"/>
                    <a:pt x="508" y="5"/>
                    <a:pt x="507" y="7"/>
                  </a:cubicBezTo>
                  <a:cubicBezTo>
                    <a:pt x="505" y="9"/>
                    <a:pt x="504" y="11"/>
                    <a:pt x="505" y="14"/>
                  </a:cubicBezTo>
                  <a:cubicBezTo>
                    <a:pt x="506" y="16"/>
                    <a:pt x="507" y="19"/>
                    <a:pt x="508" y="21"/>
                  </a:cubicBezTo>
                  <a:cubicBezTo>
                    <a:pt x="508" y="22"/>
                    <a:pt x="509" y="24"/>
                    <a:pt x="507" y="26"/>
                  </a:cubicBezTo>
                  <a:cubicBezTo>
                    <a:pt x="507" y="26"/>
                    <a:pt x="506" y="27"/>
                    <a:pt x="504" y="27"/>
                  </a:cubicBezTo>
                  <a:cubicBezTo>
                    <a:pt x="504" y="30"/>
                    <a:pt x="503" y="32"/>
                    <a:pt x="499" y="32"/>
                  </a:cubicBezTo>
                  <a:cubicBezTo>
                    <a:pt x="498" y="32"/>
                    <a:pt x="497" y="32"/>
                    <a:pt x="496" y="32"/>
                  </a:cubicBezTo>
                  <a:cubicBezTo>
                    <a:pt x="495" y="32"/>
                    <a:pt x="494" y="33"/>
                    <a:pt x="492" y="33"/>
                  </a:cubicBezTo>
                  <a:cubicBezTo>
                    <a:pt x="456" y="32"/>
                    <a:pt x="420" y="32"/>
                    <a:pt x="384" y="32"/>
                  </a:cubicBezTo>
                  <a:cubicBezTo>
                    <a:pt x="329" y="33"/>
                    <a:pt x="275" y="33"/>
                    <a:pt x="220" y="32"/>
                  </a:cubicBezTo>
                  <a:cubicBezTo>
                    <a:pt x="220" y="32"/>
                    <a:pt x="219" y="33"/>
                    <a:pt x="218" y="33"/>
                  </a:cubicBezTo>
                  <a:cubicBezTo>
                    <a:pt x="217" y="33"/>
                    <a:pt x="215" y="33"/>
                    <a:pt x="214" y="33"/>
                  </a:cubicBezTo>
                  <a:cubicBezTo>
                    <a:pt x="210" y="33"/>
                    <a:pt x="208" y="31"/>
                    <a:pt x="207" y="28"/>
                  </a:cubicBezTo>
                  <a:cubicBezTo>
                    <a:pt x="205" y="27"/>
                    <a:pt x="205" y="27"/>
                    <a:pt x="204" y="26"/>
                  </a:cubicBezTo>
                  <a:cubicBezTo>
                    <a:pt x="203" y="24"/>
                    <a:pt x="204" y="22"/>
                    <a:pt x="204" y="21"/>
                  </a:cubicBezTo>
                  <a:cubicBezTo>
                    <a:pt x="204" y="20"/>
                    <a:pt x="204" y="20"/>
                    <a:pt x="204" y="20"/>
                  </a:cubicBezTo>
                  <a:cubicBezTo>
                    <a:pt x="205" y="18"/>
                    <a:pt x="205" y="17"/>
                    <a:pt x="206" y="15"/>
                  </a:cubicBezTo>
                  <a:cubicBezTo>
                    <a:pt x="206" y="15"/>
                    <a:pt x="206" y="14"/>
                    <a:pt x="206" y="14"/>
                  </a:cubicBezTo>
                  <a:cubicBezTo>
                    <a:pt x="207" y="12"/>
                    <a:pt x="206" y="8"/>
                    <a:pt x="204" y="7"/>
                  </a:cubicBezTo>
                  <a:cubicBezTo>
                    <a:pt x="203" y="6"/>
                    <a:pt x="202" y="6"/>
                    <a:pt x="202" y="6"/>
                  </a:cubicBezTo>
                  <a:cubicBezTo>
                    <a:pt x="201" y="6"/>
                    <a:pt x="201" y="6"/>
                    <a:pt x="201" y="6"/>
                  </a:cubicBezTo>
                  <a:cubicBezTo>
                    <a:pt x="200" y="11"/>
                    <a:pt x="198" y="14"/>
                    <a:pt x="194" y="15"/>
                  </a:cubicBezTo>
                  <a:cubicBezTo>
                    <a:pt x="194" y="15"/>
                    <a:pt x="194" y="16"/>
                    <a:pt x="194" y="16"/>
                  </a:cubicBezTo>
                  <a:cubicBezTo>
                    <a:pt x="193" y="16"/>
                    <a:pt x="193" y="16"/>
                    <a:pt x="193" y="16"/>
                  </a:cubicBezTo>
                  <a:cubicBezTo>
                    <a:pt x="192" y="17"/>
                    <a:pt x="190" y="19"/>
                    <a:pt x="187" y="18"/>
                  </a:cubicBezTo>
                  <a:cubicBezTo>
                    <a:pt x="186" y="18"/>
                    <a:pt x="186" y="17"/>
                    <a:pt x="185" y="17"/>
                  </a:cubicBezTo>
                  <a:cubicBezTo>
                    <a:pt x="185" y="17"/>
                    <a:pt x="184" y="17"/>
                    <a:pt x="184" y="17"/>
                  </a:cubicBezTo>
                  <a:cubicBezTo>
                    <a:pt x="183" y="18"/>
                    <a:pt x="183" y="18"/>
                    <a:pt x="183" y="20"/>
                  </a:cubicBezTo>
                  <a:cubicBezTo>
                    <a:pt x="183" y="21"/>
                    <a:pt x="183" y="22"/>
                    <a:pt x="182" y="23"/>
                  </a:cubicBezTo>
                  <a:cubicBezTo>
                    <a:pt x="181" y="25"/>
                    <a:pt x="181" y="26"/>
                    <a:pt x="182" y="28"/>
                  </a:cubicBezTo>
                  <a:cubicBezTo>
                    <a:pt x="182" y="29"/>
                    <a:pt x="182" y="30"/>
                    <a:pt x="182" y="30"/>
                  </a:cubicBezTo>
                  <a:cubicBezTo>
                    <a:pt x="183" y="35"/>
                    <a:pt x="182" y="38"/>
                    <a:pt x="181" y="42"/>
                  </a:cubicBezTo>
                  <a:cubicBezTo>
                    <a:pt x="180" y="43"/>
                    <a:pt x="180" y="45"/>
                    <a:pt x="180" y="47"/>
                  </a:cubicBezTo>
                  <a:cubicBezTo>
                    <a:pt x="179" y="48"/>
                    <a:pt x="178" y="49"/>
                    <a:pt x="178" y="50"/>
                  </a:cubicBezTo>
                  <a:cubicBezTo>
                    <a:pt x="177" y="51"/>
                    <a:pt x="177" y="51"/>
                    <a:pt x="177" y="51"/>
                  </a:cubicBezTo>
                  <a:cubicBezTo>
                    <a:pt x="174" y="54"/>
                    <a:pt x="171" y="58"/>
                    <a:pt x="167" y="62"/>
                  </a:cubicBezTo>
                  <a:cubicBezTo>
                    <a:pt x="163" y="65"/>
                    <a:pt x="158" y="67"/>
                    <a:pt x="152" y="67"/>
                  </a:cubicBezTo>
                  <a:cubicBezTo>
                    <a:pt x="152" y="67"/>
                    <a:pt x="152" y="67"/>
                    <a:pt x="152" y="67"/>
                  </a:cubicBezTo>
                  <a:cubicBezTo>
                    <a:pt x="151" y="65"/>
                    <a:pt x="151" y="65"/>
                    <a:pt x="151" y="65"/>
                  </a:cubicBezTo>
                  <a:cubicBezTo>
                    <a:pt x="151" y="67"/>
                    <a:pt x="151" y="67"/>
                    <a:pt x="151" y="67"/>
                  </a:cubicBezTo>
                  <a:cubicBezTo>
                    <a:pt x="150" y="67"/>
                    <a:pt x="147" y="67"/>
                    <a:pt x="146" y="65"/>
                  </a:cubicBezTo>
                  <a:cubicBezTo>
                    <a:pt x="144" y="66"/>
                    <a:pt x="143" y="66"/>
                    <a:pt x="142" y="65"/>
                  </a:cubicBezTo>
                  <a:cubicBezTo>
                    <a:pt x="141" y="67"/>
                    <a:pt x="140" y="68"/>
                    <a:pt x="137" y="68"/>
                  </a:cubicBezTo>
                  <a:cubicBezTo>
                    <a:pt x="127" y="67"/>
                    <a:pt x="127" y="67"/>
                    <a:pt x="127" y="67"/>
                  </a:cubicBezTo>
                  <a:cubicBezTo>
                    <a:pt x="121" y="67"/>
                    <a:pt x="115" y="67"/>
                    <a:pt x="108" y="66"/>
                  </a:cubicBezTo>
                  <a:cubicBezTo>
                    <a:pt x="108" y="66"/>
                    <a:pt x="106" y="66"/>
                    <a:pt x="105" y="65"/>
                  </a:cubicBezTo>
                  <a:cubicBezTo>
                    <a:pt x="104" y="64"/>
                    <a:pt x="104" y="62"/>
                    <a:pt x="104" y="61"/>
                  </a:cubicBezTo>
                  <a:cubicBezTo>
                    <a:pt x="104" y="61"/>
                    <a:pt x="104" y="61"/>
                    <a:pt x="104" y="61"/>
                  </a:cubicBezTo>
                  <a:cubicBezTo>
                    <a:pt x="104" y="61"/>
                    <a:pt x="104" y="61"/>
                    <a:pt x="104" y="61"/>
                  </a:cubicBezTo>
                  <a:cubicBezTo>
                    <a:pt x="103" y="62"/>
                    <a:pt x="101" y="62"/>
                    <a:pt x="100" y="62"/>
                  </a:cubicBezTo>
                  <a:cubicBezTo>
                    <a:pt x="98" y="62"/>
                    <a:pt x="97" y="61"/>
                    <a:pt x="96" y="60"/>
                  </a:cubicBezTo>
                  <a:cubicBezTo>
                    <a:pt x="96" y="60"/>
                    <a:pt x="96" y="60"/>
                    <a:pt x="96" y="60"/>
                  </a:cubicBezTo>
                  <a:cubicBezTo>
                    <a:pt x="96" y="61"/>
                    <a:pt x="96" y="62"/>
                    <a:pt x="97" y="63"/>
                  </a:cubicBezTo>
                  <a:cubicBezTo>
                    <a:pt x="97" y="64"/>
                    <a:pt x="97" y="65"/>
                    <a:pt x="97" y="66"/>
                  </a:cubicBezTo>
                  <a:cubicBezTo>
                    <a:pt x="98" y="68"/>
                    <a:pt x="97" y="70"/>
                    <a:pt x="96" y="71"/>
                  </a:cubicBezTo>
                  <a:cubicBezTo>
                    <a:pt x="95" y="71"/>
                    <a:pt x="94" y="71"/>
                    <a:pt x="93" y="71"/>
                  </a:cubicBezTo>
                  <a:cubicBezTo>
                    <a:pt x="90" y="71"/>
                    <a:pt x="84" y="70"/>
                    <a:pt x="82" y="68"/>
                  </a:cubicBezTo>
                  <a:cubicBezTo>
                    <a:pt x="82" y="68"/>
                    <a:pt x="81" y="67"/>
                    <a:pt x="81" y="67"/>
                  </a:cubicBezTo>
                  <a:cubicBezTo>
                    <a:pt x="81" y="67"/>
                    <a:pt x="81" y="68"/>
                    <a:pt x="80" y="68"/>
                  </a:cubicBezTo>
                  <a:cubicBezTo>
                    <a:pt x="79" y="70"/>
                    <a:pt x="77" y="70"/>
                    <a:pt x="74" y="69"/>
                  </a:cubicBezTo>
                  <a:cubicBezTo>
                    <a:pt x="72" y="69"/>
                    <a:pt x="71" y="67"/>
                    <a:pt x="70" y="66"/>
                  </a:cubicBezTo>
                  <a:cubicBezTo>
                    <a:pt x="69" y="66"/>
                    <a:pt x="69" y="66"/>
                    <a:pt x="69" y="66"/>
                  </a:cubicBezTo>
                  <a:cubicBezTo>
                    <a:pt x="68" y="68"/>
                    <a:pt x="66" y="68"/>
                    <a:pt x="64" y="68"/>
                  </a:cubicBezTo>
                  <a:cubicBezTo>
                    <a:pt x="60" y="68"/>
                    <a:pt x="58" y="65"/>
                    <a:pt x="57" y="63"/>
                  </a:cubicBezTo>
                  <a:cubicBezTo>
                    <a:pt x="57" y="63"/>
                    <a:pt x="57" y="63"/>
                    <a:pt x="57" y="63"/>
                  </a:cubicBezTo>
                  <a:cubicBezTo>
                    <a:pt x="57" y="63"/>
                    <a:pt x="57" y="64"/>
                    <a:pt x="56" y="64"/>
                  </a:cubicBezTo>
                  <a:cubicBezTo>
                    <a:pt x="56" y="65"/>
                    <a:pt x="55" y="66"/>
                    <a:pt x="53" y="66"/>
                  </a:cubicBezTo>
                  <a:cubicBezTo>
                    <a:pt x="52" y="66"/>
                    <a:pt x="52" y="66"/>
                    <a:pt x="52" y="66"/>
                  </a:cubicBezTo>
                  <a:cubicBezTo>
                    <a:pt x="49" y="66"/>
                    <a:pt x="47" y="65"/>
                    <a:pt x="46" y="62"/>
                  </a:cubicBezTo>
                  <a:cubicBezTo>
                    <a:pt x="46" y="61"/>
                    <a:pt x="46" y="61"/>
                    <a:pt x="45" y="61"/>
                  </a:cubicBezTo>
                  <a:cubicBezTo>
                    <a:pt x="44" y="63"/>
                    <a:pt x="42" y="64"/>
                    <a:pt x="37" y="62"/>
                  </a:cubicBezTo>
                  <a:cubicBezTo>
                    <a:pt x="35" y="61"/>
                    <a:pt x="35" y="60"/>
                    <a:pt x="34" y="59"/>
                  </a:cubicBezTo>
                  <a:cubicBezTo>
                    <a:pt x="34" y="58"/>
                    <a:pt x="34" y="58"/>
                    <a:pt x="33" y="57"/>
                  </a:cubicBezTo>
                  <a:cubicBezTo>
                    <a:pt x="33" y="58"/>
                    <a:pt x="33" y="58"/>
                    <a:pt x="32" y="59"/>
                  </a:cubicBezTo>
                  <a:cubicBezTo>
                    <a:pt x="32" y="59"/>
                    <a:pt x="31" y="60"/>
                    <a:pt x="30" y="60"/>
                  </a:cubicBezTo>
                  <a:cubicBezTo>
                    <a:pt x="28" y="60"/>
                    <a:pt x="27" y="60"/>
                    <a:pt x="25" y="59"/>
                  </a:cubicBezTo>
                  <a:cubicBezTo>
                    <a:pt x="24" y="59"/>
                    <a:pt x="24" y="59"/>
                    <a:pt x="24" y="59"/>
                  </a:cubicBezTo>
                  <a:cubicBezTo>
                    <a:pt x="23" y="58"/>
                    <a:pt x="22" y="58"/>
                    <a:pt x="22" y="58"/>
                  </a:cubicBezTo>
                  <a:cubicBezTo>
                    <a:pt x="21" y="58"/>
                    <a:pt x="19" y="57"/>
                    <a:pt x="19" y="55"/>
                  </a:cubicBezTo>
                  <a:cubicBezTo>
                    <a:pt x="19" y="54"/>
                    <a:pt x="19" y="54"/>
                    <a:pt x="19" y="54"/>
                  </a:cubicBezTo>
                  <a:cubicBezTo>
                    <a:pt x="19" y="53"/>
                    <a:pt x="19" y="53"/>
                    <a:pt x="19" y="53"/>
                  </a:cubicBezTo>
                  <a:cubicBezTo>
                    <a:pt x="19" y="53"/>
                    <a:pt x="19" y="53"/>
                    <a:pt x="18" y="53"/>
                  </a:cubicBezTo>
                  <a:cubicBezTo>
                    <a:pt x="18" y="56"/>
                    <a:pt x="15" y="57"/>
                    <a:pt x="14" y="58"/>
                  </a:cubicBezTo>
                  <a:cubicBezTo>
                    <a:pt x="13" y="58"/>
                    <a:pt x="12" y="59"/>
                    <a:pt x="12" y="59"/>
                  </a:cubicBezTo>
                  <a:cubicBezTo>
                    <a:pt x="11" y="60"/>
                    <a:pt x="11" y="60"/>
                    <a:pt x="11" y="60"/>
                  </a:cubicBezTo>
                  <a:cubicBezTo>
                    <a:pt x="12" y="62"/>
                    <a:pt x="12" y="64"/>
                    <a:pt x="11" y="65"/>
                  </a:cubicBezTo>
                  <a:cubicBezTo>
                    <a:pt x="11" y="66"/>
                    <a:pt x="9" y="67"/>
                    <a:pt x="6" y="67"/>
                  </a:cubicBezTo>
                  <a:cubicBezTo>
                    <a:pt x="7" y="69"/>
                    <a:pt x="8" y="69"/>
                    <a:pt x="9" y="70"/>
                  </a:cubicBezTo>
                  <a:cubicBezTo>
                    <a:pt x="12" y="71"/>
                    <a:pt x="16" y="73"/>
                    <a:pt x="19" y="75"/>
                  </a:cubicBezTo>
                  <a:cubicBezTo>
                    <a:pt x="23" y="77"/>
                    <a:pt x="27" y="79"/>
                    <a:pt x="32" y="81"/>
                  </a:cubicBezTo>
                  <a:cubicBezTo>
                    <a:pt x="35" y="82"/>
                    <a:pt x="35" y="84"/>
                    <a:pt x="35" y="85"/>
                  </a:cubicBezTo>
                  <a:cubicBezTo>
                    <a:pt x="35" y="85"/>
                    <a:pt x="35" y="86"/>
                    <a:pt x="35" y="86"/>
                  </a:cubicBezTo>
                  <a:cubicBezTo>
                    <a:pt x="35" y="86"/>
                    <a:pt x="36" y="86"/>
                    <a:pt x="37" y="86"/>
                  </a:cubicBezTo>
                  <a:cubicBezTo>
                    <a:pt x="37" y="86"/>
                    <a:pt x="37" y="86"/>
                    <a:pt x="37" y="86"/>
                  </a:cubicBezTo>
                  <a:cubicBezTo>
                    <a:pt x="41" y="86"/>
                    <a:pt x="42" y="89"/>
                    <a:pt x="42" y="90"/>
                  </a:cubicBezTo>
                  <a:cubicBezTo>
                    <a:pt x="42" y="90"/>
                    <a:pt x="42" y="90"/>
                    <a:pt x="42" y="90"/>
                  </a:cubicBezTo>
                  <a:cubicBezTo>
                    <a:pt x="43" y="90"/>
                    <a:pt x="43" y="90"/>
                    <a:pt x="43" y="90"/>
                  </a:cubicBezTo>
                  <a:cubicBezTo>
                    <a:pt x="43" y="90"/>
                    <a:pt x="44" y="90"/>
                    <a:pt x="44" y="90"/>
                  </a:cubicBezTo>
                  <a:cubicBezTo>
                    <a:pt x="45" y="91"/>
                    <a:pt x="47" y="91"/>
                    <a:pt x="47" y="93"/>
                  </a:cubicBezTo>
                  <a:cubicBezTo>
                    <a:pt x="48" y="95"/>
                    <a:pt x="49" y="95"/>
                    <a:pt x="51" y="96"/>
                  </a:cubicBezTo>
                  <a:cubicBezTo>
                    <a:pt x="53" y="97"/>
                    <a:pt x="55" y="97"/>
                    <a:pt x="56" y="99"/>
                  </a:cubicBezTo>
                  <a:cubicBezTo>
                    <a:pt x="59" y="100"/>
                    <a:pt x="60" y="102"/>
                    <a:pt x="60" y="103"/>
                  </a:cubicBezTo>
                  <a:cubicBezTo>
                    <a:pt x="60" y="103"/>
                    <a:pt x="61" y="103"/>
                    <a:pt x="61" y="103"/>
                  </a:cubicBezTo>
                  <a:cubicBezTo>
                    <a:pt x="64" y="103"/>
                    <a:pt x="65" y="104"/>
                    <a:pt x="65" y="106"/>
                  </a:cubicBezTo>
                  <a:cubicBezTo>
                    <a:pt x="65" y="106"/>
                    <a:pt x="65" y="106"/>
                    <a:pt x="67" y="106"/>
                  </a:cubicBezTo>
                  <a:cubicBezTo>
                    <a:pt x="68" y="107"/>
                    <a:pt x="70" y="108"/>
                    <a:pt x="71" y="110"/>
                  </a:cubicBezTo>
                  <a:close/>
                </a:path>
              </a:pathLst>
            </a:custGeom>
            <a:grpFill/>
            <a:ln w="952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zh-CN" altLang="en-US" sz="1800" dirty="0"/>
            </a:p>
          </p:txBody>
        </p:sp>
        <p:sp>
          <p:nvSpPr>
            <p:cNvPr id="16" name="Freeform 11">
              <a:extLst>
                <a:ext uri="{FF2B5EF4-FFF2-40B4-BE49-F238E27FC236}">
                  <a16:creationId xmlns="" xmlns:a16="http://schemas.microsoft.com/office/drawing/2014/main" id="{97BF3B0C-2996-4E3C-9197-B99954C0BEE9}"/>
                </a:ext>
              </a:extLst>
            </p:cNvPr>
            <p:cNvSpPr>
              <a:spLocks/>
            </p:cNvSpPr>
            <p:nvPr/>
          </p:nvSpPr>
          <p:spPr bwMode="auto">
            <a:xfrm>
              <a:off x="3757" y="1938"/>
              <a:ext cx="130" cy="183"/>
            </a:xfrm>
            <a:custGeom>
              <a:avLst/>
              <a:gdLst>
                <a:gd name="T0" fmla="*/ 62 w 76"/>
                <a:gd name="T1" fmla="*/ 8 h 106"/>
                <a:gd name="T2" fmla="*/ 73 w 76"/>
                <a:gd name="T3" fmla="*/ 32 h 106"/>
                <a:gd name="T4" fmla="*/ 70 w 76"/>
                <a:gd name="T5" fmla="*/ 32 h 106"/>
                <a:gd name="T6" fmla="*/ 60 w 76"/>
                <a:gd name="T7" fmla="*/ 11 h 106"/>
                <a:gd name="T8" fmla="*/ 37 w 76"/>
                <a:gd name="T9" fmla="*/ 3 h 106"/>
                <a:gd name="T10" fmla="*/ 14 w 76"/>
                <a:gd name="T11" fmla="*/ 9 h 106"/>
                <a:gd name="T12" fmla="*/ 5 w 76"/>
                <a:gd name="T13" fmla="*/ 25 h 106"/>
                <a:gd name="T14" fmla="*/ 17 w 76"/>
                <a:gd name="T15" fmla="*/ 41 h 106"/>
                <a:gd name="T16" fmla="*/ 38 w 76"/>
                <a:gd name="T17" fmla="*/ 48 h 106"/>
                <a:gd name="T18" fmla="*/ 64 w 76"/>
                <a:gd name="T19" fmla="*/ 57 h 106"/>
                <a:gd name="T20" fmla="*/ 76 w 76"/>
                <a:gd name="T21" fmla="*/ 78 h 106"/>
                <a:gd name="T22" fmla="*/ 65 w 76"/>
                <a:gd name="T23" fmla="*/ 99 h 106"/>
                <a:gd name="T24" fmla="*/ 38 w 76"/>
                <a:gd name="T25" fmla="*/ 106 h 106"/>
                <a:gd name="T26" fmla="*/ 12 w 76"/>
                <a:gd name="T27" fmla="*/ 97 h 106"/>
                <a:gd name="T28" fmla="*/ 0 w 76"/>
                <a:gd name="T29" fmla="*/ 70 h 106"/>
                <a:gd name="T30" fmla="*/ 3 w 76"/>
                <a:gd name="T31" fmla="*/ 70 h 106"/>
                <a:gd name="T32" fmla="*/ 14 w 76"/>
                <a:gd name="T33" fmla="*/ 94 h 106"/>
                <a:gd name="T34" fmla="*/ 38 w 76"/>
                <a:gd name="T35" fmla="*/ 102 h 106"/>
                <a:gd name="T36" fmla="*/ 63 w 76"/>
                <a:gd name="T37" fmla="*/ 96 h 106"/>
                <a:gd name="T38" fmla="*/ 72 w 76"/>
                <a:gd name="T39" fmla="*/ 78 h 106"/>
                <a:gd name="T40" fmla="*/ 61 w 76"/>
                <a:gd name="T41" fmla="*/ 60 h 106"/>
                <a:gd name="T42" fmla="*/ 37 w 76"/>
                <a:gd name="T43" fmla="*/ 51 h 106"/>
                <a:gd name="T44" fmla="*/ 14 w 76"/>
                <a:gd name="T45" fmla="*/ 44 h 106"/>
                <a:gd name="T46" fmla="*/ 2 w 76"/>
                <a:gd name="T47" fmla="*/ 25 h 106"/>
                <a:gd name="T48" fmla="*/ 13 w 76"/>
                <a:gd name="T49" fmla="*/ 6 h 106"/>
                <a:gd name="T50" fmla="*/ 37 w 76"/>
                <a:gd name="T51" fmla="*/ 0 h 106"/>
                <a:gd name="T52" fmla="*/ 62 w 76"/>
                <a:gd name="T53" fmla="*/ 8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76" h="106">
                  <a:moveTo>
                    <a:pt x="62" y="8"/>
                  </a:moveTo>
                  <a:cubicBezTo>
                    <a:pt x="69" y="14"/>
                    <a:pt x="72" y="22"/>
                    <a:pt x="73" y="32"/>
                  </a:cubicBezTo>
                  <a:cubicBezTo>
                    <a:pt x="70" y="32"/>
                    <a:pt x="70" y="32"/>
                    <a:pt x="70" y="32"/>
                  </a:cubicBezTo>
                  <a:cubicBezTo>
                    <a:pt x="69" y="23"/>
                    <a:pt x="66" y="16"/>
                    <a:pt x="60" y="11"/>
                  </a:cubicBezTo>
                  <a:cubicBezTo>
                    <a:pt x="55" y="6"/>
                    <a:pt x="47" y="3"/>
                    <a:pt x="37" y="3"/>
                  </a:cubicBezTo>
                  <a:cubicBezTo>
                    <a:pt x="27" y="3"/>
                    <a:pt x="20" y="5"/>
                    <a:pt x="14" y="9"/>
                  </a:cubicBezTo>
                  <a:cubicBezTo>
                    <a:pt x="8" y="12"/>
                    <a:pt x="5" y="18"/>
                    <a:pt x="5" y="25"/>
                  </a:cubicBezTo>
                  <a:cubicBezTo>
                    <a:pt x="5" y="32"/>
                    <a:pt x="9" y="37"/>
                    <a:pt x="17" y="41"/>
                  </a:cubicBezTo>
                  <a:cubicBezTo>
                    <a:pt x="20" y="43"/>
                    <a:pt x="27" y="45"/>
                    <a:pt x="38" y="48"/>
                  </a:cubicBezTo>
                  <a:cubicBezTo>
                    <a:pt x="50" y="51"/>
                    <a:pt x="59" y="54"/>
                    <a:pt x="64" y="57"/>
                  </a:cubicBezTo>
                  <a:cubicBezTo>
                    <a:pt x="72" y="62"/>
                    <a:pt x="76" y="69"/>
                    <a:pt x="76" y="78"/>
                  </a:cubicBezTo>
                  <a:cubicBezTo>
                    <a:pt x="76" y="87"/>
                    <a:pt x="72" y="94"/>
                    <a:pt x="65" y="99"/>
                  </a:cubicBezTo>
                  <a:cubicBezTo>
                    <a:pt x="58" y="103"/>
                    <a:pt x="49" y="106"/>
                    <a:pt x="38" y="106"/>
                  </a:cubicBezTo>
                  <a:cubicBezTo>
                    <a:pt x="27" y="106"/>
                    <a:pt x="18" y="103"/>
                    <a:pt x="12" y="97"/>
                  </a:cubicBezTo>
                  <a:cubicBezTo>
                    <a:pt x="5" y="91"/>
                    <a:pt x="1" y="82"/>
                    <a:pt x="0" y="70"/>
                  </a:cubicBezTo>
                  <a:cubicBezTo>
                    <a:pt x="3" y="70"/>
                    <a:pt x="3" y="70"/>
                    <a:pt x="3" y="70"/>
                  </a:cubicBezTo>
                  <a:cubicBezTo>
                    <a:pt x="4" y="81"/>
                    <a:pt x="8" y="89"/>
                    <a:pt x="14" y="94"/>
                  </a:cubicBezTo>
                  <a:cubicBezTo>
                    <a:pt x="20" y="100"/>
                    <a:pt x="28" y="102"/>
                    <a:pt x="38" y="102"/>
                  </a:cubicBezTo>
                  <a:cubicBezTo>
                    <a:pt x="48" y="102"/>
                    <a:pt x="56" y="100"/>
                    <a:pt x="63" y="96"/>
                  </a:cubicBezTo>
                  <a:cubicBezTo>
                    <a:pt x="69" y="91"/>
                    <a:pt x="72" y="86"/>
                    <a:pt x="72" y="78"/>
                  </a:cubicBezTo>
                  <a:cubicBezTo>
                    <a:pt x="72" y="70"/>
                    <a:pt x="69" y="64"/>
                    <a:pt x="61" y="60"/>
                  </a:cubicBezTo>
                  <a:cubicBezTo>
                    <a:pt x="57" y="57"/>
                    <a:pt x="49" y="54"/>
                    <a:pt x="37" y="51"/>
                  </a:cubicBezTo>
                  <a:cubicBezTo>
                    <a:pt x="25" y="48"/>
                    <a:pt x="18" y="46"/>
                    <a:pt x="14" y="44"/>
                  </a:cubicBezTo>
                  <a:cubicBezTo>
                    <a:pt x="6" y="39"/>
                    <a:pt x="2" y="33"/>
                    <a:pt x="2" y="25"/>
                  </a:cubicBezTo>
                  <a:cubicBezTo>
                    <a:pt x="2" y="17"/>
                    <a:pt x="6" y="10"/>
                    <a:pt x="13" y="6"/>
                  </a:cubicBezTo>
                  <a:cubicBezTo>
                    <a:pt x="19" y="2"/>
                    <a:pt x="27" y="0"/>
                    <a:pt x="37" y="0"/>
                  </a:cubicBezTo>
                  <a:cubicBezTo>
                    <a:pt x="48" y="0"/>
                    <a:pt x="56" y="3"/>
                    <a:pt x="62" y="8"/>
                  </a:cubicBezTo>
                  <a:close/>
                </a:path>
              </a:pathLst>
            </a:custGeom>
            <a:grpFill/>
            <a:ln w="952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zh-CN" altLang="en-US" sz="1800"/>
            </a:p>
          </p:txBody>
        </p:sp>
        <p:sp>
          <p:nvSpPr>
            <p:cNvPr id="17" name="Freeform 12">
              <a:extLst>
                <a:ext uri="{FF2B5EF4-FFF2-40B4-BE49-F238E27FC236}">
                  <a16:creationId xmlns="" xmlns:a16="http://schemas.microsoft.com/office/drawing/2014/main" id="{33607F33-6E41-4F77-B07C-019119606732}"/>
                </a:ext>
              </a:extLst>
            </p:cNvPr>
            <p:cNvSpPr>
              <a:spLocks/>
            </p:cNvSpPr>
            <p:nvPr/>
          </p:nvSpPr>
          <p:spPr bwMode="auto">
            <a:xfrm>
              <a:off x="3899" y="1942"/>
              <a:ext cx="96" cy="179"/>
            </a:xfrm>
            <a:custGeom>
              <a:avLst/>
              <a:gdLst>
                <a:gd name="T0" fmla="*/ 53 w 56"/>
                <a:gd name="T1" fmla="*/ 0 h 104"/>
                <a:gd name="T2" fmla="*/ 56 w 56"/>
                <a:gd name="T3" fmla="*/ 0 h 104"/>
                <a:gd name="T4" fmla="*/ 56 w 56"/>
                <a:gd name="T5" fmla="*/ 70 h 104"/>
                <a:gd name="T6" fmla="*/ 50 w 56"/>
                <a:gd name="T7" fmla="*/ 94 h 104"/>
                <a:gd name="T8" fmla="*/ 27 w 56"/>
                <a:gd name="T9" fmla="*/ 104 h 104"/>
                <a:gd name="T10" fmla="*/ 8 w 56"/>
                <a:gd name="T11" fmla="*/ 97 h 104"/>
                <a:gd name="T12" fmla="*/ 0 w 56"/>
                <a:gd name="T13" fmla="*/ 75 h 104"/>
                <a:gd name="T14" fmla="*/ 0 w 56"/>
                <a:gd name="T15" fmla="*/ 70 h 104"/>
                <a:gd name="T16" fmla="*/ 3 w 56"/>
                <a:gd name="T17" fmla="*/ 70 h 104"/>
                <a:gd name="T18" fmla="*/ 3 w 56"/>
                <a:gd name="T19" fmla="*/ 75 h 104"/>
                <a:gd name="T20" fmla="*/ 27 w 56"/>
                <a:gd name="T21" fmla="*/ 100 h 104"/>
                <a:gd name="T22" fmla="*/ 47 w 56"/>
                <a:gd name="T23" fmla="*/ 92 h 104"/>
                <a:gd name="T24" fmla="*/ 53 w 56"/>
                <a:gd name="T25" fmla="*/ 70 h 104"/>
                <a:gd name="T26" fmla="*/ 53 w 56"/>
                <a:gd name="T27" fmla="*/ 0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6" h="104">
                  <a:moveTo>
                    <a:pt x="53" y="0"/>
                  </a:moveTo>
                  <a:cubicBezTo>
                    <a:pt x="56" y="0"/>
                    <a:pt x="56" y="0"/>
                    <a:pt x="56" y="0"/>
                  </a:cubicBezTo>
                  <a:cubicBezTo>
                    <a:pt x="56" y="70"/>
                    <a:pt x="56" y="70"/>
                    <a:pt x="56" y="70"/>
                  </a:cubicBezTo>
                  <a:cubicBezTo>
                    <a:pt x="56" y="80"/>
                    <a:pt x="54" y="88"/>
                    <a:pt x="50" y="94"/>
                  </a:cubicBezTo>
                  <a:cubicBezTo>
                    <a:pt x="45" y="100"/>
                    <a:pt x="37" y="104"/>
                    <a:pt x="27" y="104"/>
                  </a:cubicBezTo>
                  <a:cubicBezTo>
                    <a:pt x="19" y="104"/>
                    <a:pt x="12" y="101"/>
                    <a:pt x="8" y="97"/>
                  </a:cubicBezTo>
                  <a:cubicBezTo>
                    <a:pt x="2" y="92"/>
                    <a:pt x="0" y="84"/>
                    <a:pt x="0" y="75"/>
                  </a:cubicBezTo>
                  <a:cubicBezTo>
                    <a:pt x="0" y="70"/>
                    <a:pt x="0" y="70"/>
                    <a:pt x="0" y="70"/>
                  </a:cubicBezTo>
                  <a:cubicBezTo>
                    <a:pt x="3" y="70"/>
                    <a:pt x="3" y="70"/>
                    <a:pt x="3" y="70"/>
                  </a:cubicBezTo>
                  <a:cubicBezTo>
                    <a:pt x="3" y="75"/>
                    <a:pt x="3" y="75"/>
                    <a:pt x="3" y="75"/>
                  </a:cubicBezTo>
                  <a:cubicBezTo>
                    <a:pt x="3" y="92"/>
                    <a:pt x="11" y="100"/>
                    <a:pt x="27" y="100"/>
                  </a:cubicBezTo>
                  <a:cubicBezTo>
                    <a:pt x="36" y="100"/>
                    <a:pt x="43" y="97"/>
                    <a:pt x="47" y="92"/>
                  </a:cubicBezTo>
                  <a:cubicBezTo>
                    <a:pt x="51" y="87"/>
                    <a:pt x="53" y="80"/>
                    <a:pt x="53" y="70"/>
                  </a:cubicBezTo>
                  <a:lnTo>
                    <a:pt x="53" y="0"/>
                  </a:lnTo>
                  <a:close/>
                </a:path>
              </a:pathLst>
            </a:custGeom>
            <a:grpFill/>
            <a:ln w="952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zh-CN" altLang="en-US" sz="1800"/>
            </a:p>
          </p:txBody>
        </p:sp>
        <p:sp>
          <p:nvSpPr>
            <p:cNvPr id="18" name="Freeform 13">
              <a:extLst>
                <a:ext uri="{FF2B5EF4-FFF2-40B4-BE49-F238E27FC236}">
                  <a16:creationId xmlns="" xmlns:a16="http://schemas.microsoft.com/office/drawing/2014/main" id="{D9DDD19D-56CA-449A-B665-7D6A6A743464}"/>
                </a:ext>
              </a:extLst>
            </p:cNvPr>
            <p:cNvSpPr>
              <a:spLocks/>
            </p:cNvSpPr>
            <p:nvPr/>
          </p:nvSpPr>
          <p:spPr bwMode="auto">
            <a:xfrm>
              <a:off x="4019" y="1942"/>
              <a:ext cx="142" cy="175"/>
            </a:xfrm>
            <a:custGeom>
              <a:avLst/>
              <a:gdLst>
                <a:gd name="T0" fmla="*/ 0 w 142"/>
                <a:gd name="T1" fmla="*/ 0 h 175"/>
                <a:gd name="T2" fmla="*/ 142 w 142"/>
                <a:gd name="T3" fmla="*/ 0 h 175"/>
                <a:gd name="T4" fmla="*/ 142 w 142"/>
                <a:gd name="T5" fmla="*/ 5 h 175"/>
                <a:gd name="T6" fmla="*/ 73 w 142"/>
                <a:gd name="T7" fmla="*/ 5 h 175"/>
                <a:gd name="T8" fmla="*/ 73 w 142"/>
                <a:gd name="T9" fmla="*/ 175 h 175"/>
                <a:gd name="T10" fmla="*/ 68 w 142"/>
                <a:gd name="T11" fmla="*/ 175 h 175"/>
                <a:gd name="T12" fmla="*/ 68 w 142"/>
                <a:gd name="T13" fmla="*/ 5 h 175"/>
                <a:gd name="T14" fmla="*/ 0 w 142"/>
                <a:gd name="T15" fmla="*/ 5 h 175"/>
                <a:gd name="T16" fmla="*/ 0 w 142"/>
                <a:gd name="T17" fmla="*/ 0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2" h="175">
                  <a:moveTo>
                    <a:pt x="0" y="0"/>
                  </a:moveTo>
                  <a:lnTo>
                    <a:pt x="142" y="0"/>
                  </a:lnTo>
                  <a:lnTo>
                    <a:pt x="142" y="5"/>
                  </a:lnTo>
                  <a:lnTo>
                    <a:pt x="73" y="5"/>
                  </a:lnTo>
                  <a:lnTo>
                    <a:pt x="73" y="175"/>
                  </a:lnTo>
                  <a:lnTo>
                    <a:pt x="68" y="175"/>
                  </a:lnTo>
                  <a:lnTo>
                    <a:pt x="68" y="5"/>
                  </a:lnTo>
                  <a:lnTo>
                    <a:pt x="0" y="5"/>
                  </a:lnTo>
                  <a:lnTo>
                    <a:pt x="0" y="0"/>
                  </a:lnTo>
                  <a:close/>
                </a:path>
              </a:pathLst>
            </a:custGeom>
            <a:grpFill/>
            <a:ln w="952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zh-CN" altLang="en-US" sz="1800"/>
            </a:p>
          </p:txBody>
        </p:sp>
        <p:sp>
          <p:nvSpPr>
            <p:cNvPr id="19" name="Freeform 14">
              <a:extLst>
                <a:ext uri="{FF2B5EF4-FFF2-40B4-BE49-F238E27FC236}">
                  <a16:creationId xmlns="" xmlns:a16="http://schemas.microsoft.com/office/drawing/2014/main" id="{68515AFF-DDC5-4281-8B42-EC4F76131851}"/>
                </a:ext>
              </a:extLst>
            </p:cNvPr>
            <p:cNvSpPr>
              <a:spLocks/>
            </p:cNvSpPr>
            <p:nvPr/>
          </p:nvSpPr>
          <p:spPr bwMode="auto">
            <a:xfrm>
              <a:off x="4183" y="1942"/>
              <a:ext cx="130" cy="179"/>
            </a:xfrm>
            <a:custGeom>
              <a:avLst/>
              <a:gdLst>
                <a:gd name="T0" fmla="*/ 0 w 76"/>
                <a:gd name="T1" fmla="*/ 0 h 104"/>
                <a:gd name="T2" fmla="*/ 4 w 76"/>
                <a:gd name="T3" fmla="*/ 0 h 104"/>
                <a:gd name="T4" fmla="*/ 4 w 76"/>
                <a:gd name="T5" fmla="*/ 62 h 104"/>
                <a:gd name="T6" fmla="*/ 12 w 76"/>
                <a:gd name="T7" fmla="*/ 90 h 104"/>
                <a:gd name="T8" fmla="*/ 38 w 76"/>
                <a:gd name="T9" fmla="*/ 100 h 104"/>
                <a:gd name="T10" fmla="*/ 65 w 76"/>
                <a:gd name="T11" fmla="*/ 90 h 104"/>
                <a:gd name="T12" fmla="*/ 73 w 76"/>
                <a:gd name="T13" fmla="*/ 62 h 104"/>
                <a:gd name="T14" fmla="*/ 73 w 76"/>
                <a:gd name="T15" fmla="*/ 0 h 104"/>
                <a:gd name="T16" fmla="*/ 76 w 76"/>
                <a:gd name="T17" fmla="*/ 0 h 104"/>
                <a:gd name="T18" fmla="*/ 76 w 76"/>
                <a:gd name="T19" fmla="*/ 62 h 104"/>
                <a:gd name="T20" fmla="*/ 68 w 76"/>
                <a:gd name="T21" fmla="*/ 92 h 104"/>
                <a:gd name="T22" fmla="*/ 38 w 76"/>
                <a:gd name="T23" fmla="*/ 104 h 104"/>
                <a:gd name="T24" fmla="*/ 9 w 76"/>
                <a:gd name="T25" fmla="*/ 92 h 104"/>
                <a:gd name="T26" fmla="*/ 0 w 76"/>
                <a:gd name="T27" fmla="*/ 62 h 104"/>
                <a:gd name="T28" fmla="*/ 0 w 76"/>
                <a:gd name="T29" fmla="*/ 0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6" h="104">
                  <a:moveTo>
                    <a:pt x="0" y="0"/>
                  </a:moveTo>
                  <a:cubicBezTo>
                    <a:pt x="4" y="0"/>
                    <a:pt x="4" y="0"/>
                    <a:pt x="4" y="0"/>
                  </a:cubicBezTo>
                  <a:cubicBezTo>
                    <a:pt x="4" y="62"/>
                    <a:pt x="4" y="62"/>
                    <a:pt x="4" y="62"/>
                  </a:cubicBezTo>
                  <a:cubicBezTo>
                    <a:pt x="4" y="74"/>
                    <a:pt x="6" y="83"/>
                    <a:pt x="12" y="90"/>
                  </a:cubicBezTo>
                  <a:cubicBezTo>
                    <a:pt x="17" y="97"/>
                    <a:pt x="26" y="100"/>
                    <a:pt x="38" y="100"/>
                  </a:cubicBezTo>
                  <a:cubicBezTo>
                    <a:pt x="50" y="100"/>
                    <a:pt x="59" y="97"/>
                    <a:pt x="65" y="90"/>
                  </a:cubicBezTo>
                  <a:cubicBezTo>
                    <a:pt x="70" y="83"/>
                    <a:pt x="73" y="74"/>
                    <a:pt x="73" y="62"/>
                  </a:cubicBezTo>
                  <a:cubicBezTo>
                    <a:pt x="73" y="0"/>
                    <a:pt x="73" y="0"/>
                    <a:pt x="73" y="0"/>
                  </a:cubicBezTo>
                  <a:cubicBezTo>
                    <a:pt x="76" y="0"/>
                    <a:pt x="76" y="0"/>
                    <a:pt x="76" y="0"/>
                  </a:cubicBezTo>
                  <a:cubicBezTo>
                    <a:pt x="76" y="62"/>
                    <a:pt x="76" y="62"/>
                    <a:pt x="76" y="62"/>
                  </a:cubicBezTo>
                  <a:cubicBezTo>
                    <a:pt x="76" y="75"/>
                    <a:pt x="73" y="85"/>
                    <a:pt x="68" y="92"/>
                  </a:cubicBezTo>
                  <a:cubicBezTo>
                    <a:pt x="61" y="100"/>
                    <a:pt x="52" y="104"/>
                    <a:pt x="38" y="104"/>
                  </a:cubicBezTo>
                  <a:cubicBezTo>
                    <a:pt x="25" y="104"/>
                    <a:pt x="15" y="100"/>
                    <a:pt x="9" y="92"/>
                  </a:cubicBezTo>
                  <a:cubicBezTo>
                    <a:pt x="3" y="85"/>
                    <a:pt x="0" y="75"/>
                    <a:pt x="0" y="62"/>
                  </a:cubicBezTo>
                  <a:lnTo>
                    <a:pt x="0" y="0"/>
                  </a:lnTo>
                  <a:close/>
                </a:path>
              </a:pathLst>
            </a:custGeom>
            <a:grpFill/>
            <a:ln w="952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zh-CN" altLang="en-US" sz="1800"/>
            </a:p>
          </p:txBody>
        </p:sp>
      </p:grpSp>
      <p:cxnSp>
        <p:nvCxnSpPr>
          <p:cNvPr id="20" name="直接连接符 19">
            <a:extLst>
              <a:ext uri="{FF2B5EF4-FFF2-40B4-BE49-F238E27FC236}">
                <a16:creationId xmlns="" xmlns:a16="http://schemas.microsoft.com/office/drawing/2014/main" id="{37D81D32-62A0-4EBC-B30C-83A3A78BEE3C}"/>
              </a:ext>
            </a:extLst>
          </p:cNvPr>
          <p:cNvCxnSpPr>
            <a:cxnSpLocks/>
            <a:stCxn id="12" idx="36"/>
          </p:cNvCxnSpPr>
          <p:nvPr userDrawn="1"/>
        </p:nvCxnSpPr>
        <p:spPr>
          <a:xfrm flipH="1" flipV="1">
            <a:off x="3" y="751684"/>
            <a:ext cx="7096996" cy="978"/>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55372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6" r:id="rId4"/>
    <p:sldLayoutId id="2147483667" r:id="rId5"/>
    <p:sldLayoutId id="2147483670" r:id="rId6"/>
    <p:sldLayoutId id="2147483672" r:id="rId7"/>
    <p:sldLayoutId id="2147483673" r:id="rId8"/>
    <p:sldLayoutId id="2147483677" r:id="rId9"/>
  </p:sldLayoutIdLst>
  <p:txStyles>
    <p:title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好睡</a:t>
            </a:r>
            <a:endParaRPr lang="zh-CN" altLang="en-US"/>
          </a:p>
        </p:txBody>
      </p:sp>
      <p:sp>
        <p:nvSpPr>
          <p:cNvPr id="3" name="内容占位符 2"/>
          <p:cNvSpPr>
            <a:spLocks noGrp="1"/>
          </p:cNvSpPr>
          <p:nvPr>
            <p:ph idx="1"/>
          </p:nvPr>
        </p:nvSpPr>
        <p:spPr/>
        <p:txBody>
          <a:bodyPr/>
          <a:lstStyle/>
          <a:p>
            <a:r>
              <a:rPr lang="zh-CN" altLang="en-US" dirty="0" smtClean="0"/>
              <a:t>日出</a:t>
            </a:r>
            <a:r>
              <a:rPr lang="zh-CN" altLang="en-US" dirty="0"/>
              <a:t>早起</a:t>
            </a:r>
            <a:r>
              <a:rPr lang="zh-CN" altLang="en-US" dirty="0" smtClean="0"/>
              <a:t>晨练，在</a:t>
            </a:r>
            <a:r>
              <a:rPr lang="zh-CN" altLang="en-US" dirty="0"/>
              <a:t>白天吸收充足的阳光，不用墨镜，因为光</a:t>
            </a:r>
            <a:r>
              <a:rPr lang="en-US" altLang="zh-CN" dirty="0"/>
              <a:t>-</a:t>
            </a:r>
            <a:r>
              <a:rPr lang="zh-CN" altLang="en-US" dirty="0"/>
              <a:t>眼</a:t>
            </a:r>
            <a:r>
              <a:rPr lang="en-US" altLang="zh-CN" dirty="0"/>
              <a:t>-</a:t>
            </a:r>
            <a:r>
              <a:rPr lang="zh-CN" altLang="en-US" dirty="0"/>
              <a:t>松果体</a:t>
            </a:r>
            <a:r>
              <a:rPr lang="en-US" altLang="zh-CN" dirty="0"/>
              <a:t>-</a:t>
            </a:r>
            <a:r>
              <a:rPr lang="zh-CN" altLang="en-US" dirty="0"/>
              <a:t>褪黑素。</a:t>
            </a:r>
            <a:endParaRPr lang="en-US" altLang="zh-CN" dirty="0"/>
          </a:p>
          <a:p>
            <a:r>
              <a:rPr lang="zh-CN" altLang="en-US" dirty="0" smtClean="0"/>
              <a:t>睡觉</a:t>
            </a:r>
            <a:r>
              <a:rPr lang="zh-CN" altLang="en-US" dirty="0"/>
              <a:t>前</a:t>
            </a:r>
            <a:r>
              <a:rPr lang="zh-CN" altLang="en-US" dirty="0" smtClean="0"/>
              <a:t>一小时，就</a:t>
            </a:r>
            <a:r>
              <a:rPr lang="zh-CN" altLang="en-US" dirty="0"/>
              <a:t>应该停止看电视和使用</a:t>
            </a:r>
            <a:r>
              <a:rPr lang="zh-CN" altLang="en-US" dirty="0" smtClean="0"/>
              <a:t>电脑。</a:t>
            </a:r>
            <a:r>
              <a:rPr lang="zh-CN" altLang="en-US" dirty="0"/>
              <a:t>电脑或手机的</a:t>
            </a:r>
            <a:r>
              <a:rPr lang="zh-CN" altLang="en-US" dirty="0" smtClean="0"/>
              <a:t>屏幕抑制</a:t>
            </a:r>
            <a:r>
              <a:rPr lang="zh-CN" altLang="en-US" dirty="0"/>
              <a:t>褪黑素的生成。因此，睡觉前一小时就应该停止看电视和使用电脑，给松果体准备分泌褪黑素的</a:t>
            </a:r>
            <a:r>
              <a:rPr lang="zh-CN" altLang="en-US" dirty="0" smtClean="0"/>
              <a:t>时间。</a:t>
            </a:r>
            <a:endParaRPr lang="en-US" altLang="zh-CN" dirty="0" smtClean="0"/>
          </a:p>
          <a:p>
            <a:endParaRPr lang="en-US" altLang="zh-CN" dirty="0"/>
          </a:p>
          <a:p>
            <a:r>
              <a:rPr lang="zh-CN" altLang="zh-CN" dirty="0"/>
              <a:t>增加褪黑素可以增加睡眠质量</a:t>
            </a:r>
            <a:r>
              <a:rPr lang="zh-CN" altLang="zh-CN" dirty="0" smtClean="0"/>
              <a:t>，每天</a:t>
            </a:r>
            <a:r>
              <a:rPr lang="zh-CN" altLang="zh-CN" dirty="0"/>
              <a:t>要晒出太阳，晒太阳的时候不要戴墨镜，阳光是从瞳孔</a:t>
            </a:r>
            <a:r>
              <a:rPr lang="zh-CN" altLang="zh-CN" dirty="0" smtClean="0"/>
              <a:t>进来</a:t>
            </a:r>
            <a:r>
              <a:rPr lang="zh-CN" altLang="en-US" dirty="0" smtClean="0"/>
              <a:t>松果体产生褪黑素的。同时，</a:t>
            </a:r>
            <a:r>
              <a:rPr lang="zh-CN" altLang="zh-CN" dirty="0" smtClean="0"/>
              <a:t>睡觉</a:t>
            </a:r>
            <a:r>
              <a:rPr lang="zh-CN" altLang="zh-CN" dirty="0"/>
              <a:t>一个小时之前不要看手机，不要看屏幕屏幕和手机的蓝颜色会降低褪黑素让你睡不着</a:t>
            </a:r>
            <a:r>
              <a:rPr lang="zh-CN" altLang="zh-CN" dirty="0" smtClean="0"/>
              <a:t>觉</a:t>
            </a:r>
            <a:r>
              <a:rPr lang="zh-CN" altLang="en-US" dirty="0" smtClean="0"/>
              <a:t>。</a:t>
            </a:r>
            <a:endParaRPr lang="en-US" altLang="zh-CN" dirty="0" smtClean="0"/>
          </a:p>
        </p:txBody>
      </p:sp>
    </p:spTree>
    <p:extLst>
      <p:ext uri="{BB962C8B-B14F-4D97-AF65-F5344CB8AC3E}">
        <p14:creationId xmlns:p14="http://schemas.microsoft.com/office/powerpoint/2010/main" val="1270268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在</a:t>
            </a:r>
            <a:r>
              <a:rPr lang="zh-CN" altLang="en-US"/>
              <a:t>白天吸收充足的阳光，不用墨镜</a:t>
            </a:r>
            <a:r>
              <a:rPr lang="zh-CN" altLang="en-US" smtClean="0"/>
              <a:t>，</a:t>
            </a:r>
            <a:endParaRPr lang="zh-CN" altLang="en-US"/>
          </a:p>
        </p:txBody>
      </p:sp>
      <p:pic>
        <p:nvPicPr>
          <p:cNvPr id="5" name="Picture 2" descr="http://5b0988e595225.cdn.sohucs.com/images/20190613/9162d64e127f4be0abd59c61e92ae29c.jpe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39825" y="1631950"/>
            <a:ext cx="6858000" cy="3857625"/>
          </a:xfrm>
          <a:prstGeom prst="rect">
            <a:avLst/>
          </a:prstGeom>
          <a:noFill/>
          <a:extLst>
            <a:ext uri="{909E8E84-426E-40DD-AFC4-6F175D3DCCD1}">
              <a14:hiddenFill xmlns:a14="http://schemas.microsoft.com/office/drawing/2010/main">
                <a:solidFill>
                  <a:srgbClr val="FFFFFF"/>
                </a:solidFill>
              </a14:hiddenFill>
            </a:ext>
          </a:extLst>
        </p:spPr>
      </p:pic>
      <p:sp>
        <p:nvSpPr>
          <p:cNvPr id="4" name="矩形 3"/>
          <p:cNvSpPr/>
          <p:nvPr/>
        </p:nvSpPr>
        <p:spPr>
          <a:xfrm>
            <a:off x="1930890" y="5758934"/>
            <a:ext cx="4793300" cy="523220"/>
          </a:xfrm>
          <a:prstGeom prst="rect">
            <a:avLst/>
          </a:prstGeom>
        </p:spPr>
        <p:txBody>
          <a:bodyPr wrap="none">
            <a:spAutoFit/>
          </a:bodyPr>
          <a:lstStyle/>
          <a:p>
            <a:r>
              <a:rPr lang="zh-CN" altLang="en-US" sz="2800" smtClean="0"/>
              <a:t>因为：光</a:t>
            </a:r>
            <a:r>
              <a:rPr lang="en-US" altLang="zh-CN" sz="2800" smtClean="0"/>
              <a:t>- </a:t>
            </a:r>
            <a:r>
              <a:rPr lang="zh-CN" altLang="en-US" sz="2800" smtClean="0"/>
              <a:t>眼</a:t>
            </a:r>
            <a:r>
              <a:rPr lang="en-US" altLang="zh-CN" sz="2800" smtClean="0"/>
              <a:t>- </a:t>
            </a:r>
            <a:r>
              <a:rPr lang="zh-CN" altLang="en-US" sz="2800" smtClean="0"/>
              <a:t>松果体</a:t>
            </a:r>
            <a:r>
              <a:rPr lang="en-US" altLang="zh-CN" sz="2800" smtClean="0"/>
              <a:t>- </a:t>
            </a:r>
            <a:r>
              <a:rPr lang="zh-CN" altLang="en-US" sz="2800" smtClean="0"/>
              <a:t>褪黑素</a:t>
            </a:r>
            <a:endParaRPr lang="zh-CN" altLang="en-US" sz="2800"/>
          </a:p>
        </p:txBody>
      </p:sp>
    </p:spTree>
    <p:extLst>
      <p:ext uri="{BB962C8B-B14F-4D97-AF65-F5344CB8AC3E}">
        <p14:creationId xmlns:p14="http://schemas.microsoft.com/office/powerpoint/2010/main" val="2668080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褪黑素</a:t>
            </a:r>
            <a:r>
              <a:rPr lang="zh-CN" altLang="en-US" dirty="0" smtClean="0"/>
              <a:t>生物钟</a:t>
            </a:r>
            <a:endParaRPr lang="zh-CN" altLang="en-US" dirty="0"/>
          </a:p>
        </p:txBody>
      </p:sp>
      <p:pic>
        <p:nvPicPr>
          <p:cNvPr id="4" name="内容占位符 3" descr="屏幕剪辑"/>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68112" y="1479240"/>
            <a:ext cx="5391902" cy="3134162"/>
          </a:xfrm>
        </p:spPr>
      </p:pic>
      <p:pic>
        <p:nvPicPr>
          <p:cNvPr id="5" name="图片 4" descr="屏幕剪辑"/>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06482" y="4826609"/>
            <a:ext cx="3315163" cy="1314633"/>
          </a:xfrm>
          <a:prstGeom prst="rect">
            <a:avLst/>
          </a:prstGeom>
        </p:spPr>
      </p:pic>
    </p:spTree>
    <p:extLst>
      <p:ext uri="{BB962C8B-B14F-4D97-AF65-F5344CB8AC3E}">
        <p14:creationId xmlns:p14="http://schemas.microsoft.com/office/powerpoint/2010/main" val="3302669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睡觉</a:t>
            </a:r>
            <a:r>
              <a:rPr lang="zh-CN" altLang="en-US"/>
              <a:t>前一小时就应该停止看电视和使用</a:t>
            </a:r>
            <a:r>
              <a:rPr lang="zh-CN" altLang="en-US" smtClean="0"/>
              <a:t>电脑 </a:t>
            </a:r>
            <a:endParaRPr lang="zh-CN" altLang="en-US"/>
          </a:p>
        </p:txBody>
      </p:sp>
      <p:sp>
        <p:nvSpPr>
          <p:cNvPr id="3" name="内容占位符 2"/>
          <p:cNvSpPr>
            <a:spLocks noGrp="1"/>
          </p:cNvSpPr>
          <p:nvPr>
            <p:ph idx="1"/>
          </p:nvPr>
        </p:nvSpPr>
        <p:spPr/>
        <p:txBody>
          <a:bodyPr>
            <a:normAutofit fontScale="92500" lnSpcReduction="10000"/>
          </a:bodyPr>
          <a:lstStyle/>
          <a:p>
            <a:r>
              <a:rPr lang="zh-CN" altLang="en-US"/>
              <a:t>我们大脑里有一个名为“松果体”的小东西，它能够根据光照强度的变化，分泌一种叫做褪黑素的物质</a:t>
            </a:r>
            <a:r>
              <a:rPr lang="zh-CN" altLang="en-US" smtClean="0"/>
              <a:t>，褪黑素</a:t>
            </a:r>
            <a:r>
              <a:rPr lang="zh-CN" altLang="en-US"/>
              <a:t>（</a:t>
            </a:r>
            <a:r>
              <a:rPr lang="en-US" altLang="zh-CN"/>
              <a:t>Melatonin</a:t>
            </a:r>
            <a:r>
              <a:rPr lang="zh-CN" altLang="en-US"/>
              <a:t>，</a:t>
            </a:r>
            <a:r>
              <a:rPr lang="en-US" altLang="zh-CN"/>
              <a:t>MT</a:t>
            </a:r>
            <a:r>
              <a:rPr lang="zh-CN" altLang="en-US"/>
              <a:t>）是由脑松果体分泌的激素之一。</a:t>
            </a:r>
          </a:p>
          <a:p>
            <a:r>
              <a:rPr lang="zh-CN" altLang="en-US" smtClean="0"/>
              <a:t>上午阳光</a:t>
            </a:r>
            <a:endParaRPr lang="en-US" altLang="zh-CN" smtClean="0"/>
          </a:p>
          <a:p>
            <a:pPr lvl="1"/>
            <a:r>
              <a:rPr lang="zh-CN" altLang="en-US" smtClean="0"/>
              <a:t>热爱</a:t>
            </a:r>
            <a:r>
              <a:rPr lang="zh-CN" altLang="en-US"/>
              <a:t>阳光，多</a:t>
            </a:r>
            <a:r>
              <a:rPr lang="zh-CN" altLang="en-US" smtClean="0"/>
              <a:t>晒太阳。人脑</a:t>
            </a:r>
            <a:r>
              <a:rPr lang="zh-CN" altLang="en-US"/>
              <a:t>内的松果体只有在日夜接触的光量有足够大的落差时才会开始分泌褪黑素，</a:t>
            </a:r>
            <a:r>
              <a:rPr lang="zh-CN" altLang="en-US" smtClean="0"/>
              <a:t>所以日出</a:t>
            </a:r>
            <a:r>
              <a:rPr lang="zh-CN" altLang="en-US"/>
              <a:t>早起晨练</a:t>
            </a:r>
            <a:r>
              <a:rPr lang="zh-CN" altLang="en-US" smtClean="0"/>
              <a:t>，在</a:t>
            </a:r>
            <a:r>
              <a:rPr lang="zh-CN" altLang="en-US"/>
              <a:t>白天吸收充足的阳光</a:t>
            </a:r>
            <a:r>
              <a:rPr lang="zh-CN" altLang="en-US" smtClean="0"/>
              <a:t>，不用墨镜，因为光</a:t>
            </a:r>
            <a:r>
              <a:rPr lang="en-US" altLang="zh-CN" smtClean="0"/>
              <a:t>-</a:t>
            </a:r>
            <a:r>
              <a:rPr lang="zh-CN" altLang="en-US" smtClean="0"/>
              <a:t>眼</a:t>
            </a:r>
            <a:r>
              <a:rPr lang="en-US" altLang="zh-CN" smtClean="0"/>
              <a:t>-</a:t>
            </a:r>
            <a:r>
              <a:rPr lang="zh-CN" altLang="en-US" smtClean="0"/>
              <a:t>松果体</a:t>
            </a:r>
            <a:r>
              <a:rPr lang="en-US" altLang="zh-CN" smtClean="0"/>
              <a:t>-</a:t>
            </a:r>
            <a:r>
              <a:rPr lang="zh-CN" altLang="en-US" smtClean="0"/>
              <a:t>褪黑素。才能</a:t>
            </a:r>
            <a:r>
              <a:rPr lang="zh-CN" altLang="en-US"/>
              <a:t>促进夜晚松果体的工作效率</a:t>
            </a:r>
            <a:r>
              <a:rPr lang="zh-CN" altLang="en-US" smtClean="0"/>
              <a:t>。如果</a:t>
            </a:r>
            <a:r>
              <a:rPr lang="zh-CN" altLang="en-US"/>
              <a:t>人们晒的太阳过少，松果体缺少光照中短蓝光波的刺激，褪黑素的分泌将会延迟</a:t>
            </a:r>
            <a:r>
              <a:rPr lang="zh-CN" altLang="en-US" smtClean="0"/>
              <a:t>。我们</a:t>
            </a:r>
            <a:r>
              <a:rPr lang="zh-CN" altLang="en-US"/>
              <a:t>准备睡觉时，却还没分泌足够多的褪黑素，于是我们就发生了失眠。</a:t>
            </a:r>
          </a:p>
          <a:p>
            <a:r>
              <a:rPr lang="zh-CN" altLang="en-US"/>
              <a:t>睡觉前</a:t>
            </a:r>
            <a:r>
              <a:rPr lang="zh-CN" altLang="en-US" smtClean="0"/>
              <a:t>一小时</a:t>
            </a:r>
            <a:endParaRPr lang="en-US" altLang="zh-CN" smtClean="0"/>
          </a:p>
          <a:p>
            <a:pPr lvl="1"/>
            <a:r>
              <a:rPr lang="zh-CN" altLang="en-US" smtClean="0"/>
              <a:t>睡觉</a:t>
            </a:r>
            <a:r>
              <a:rPr lang="zh-CN" altLang="en-US"/>
              <a:t>前一小时就应该停止看电视和使用电脑，给松果体准备分泌褪黑素的时间，睡觉时更应该关闭或者把电子设备拿的</a:t>
            </a:r>
            <a:r>
              <a:rPr lang="zh-CN" altLang="en-US" smtClean="0"/>
              <a:t>越远越好。</a:t>
            </a:r>
            <a:r>
              <a:rPr lang="zh-CN" altLang="en-US"/>
              <a:t>电脑或手机的屏幕、甚至窗外的路灯都会抑制褪黑素的生成</a:t>
            </a:r>
            <a:r>
              <a:rPr lang="zh-CN" altLang="en-US" smtClean="0"/>
              <a:t>。</a:t>
            </a:r>
            <a:endParaRPr lang="zh-CN" altLang="en-US"/>
          </a:p>
        </p:txBody>
      </p:sp>
    </p:spTree>
    <p:extLst>
      <p:ext uri="{BB962C8B-B14F-4D97-AF65-F5344CB8AC3E}">
        <p14:creationId xmlns:p14="http://schemas.microsoft.com/office/powerpoint/2010/main" val="284785451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LIDE.GUIDESSETTING" val="{&quot;Id&quot;:&quot;09d88408-4af6-444c-a89e-2b89744bb4b1&quot;,&quot;Name&quot;:&quot;无&quot;,&quot;Kind&quot;:&quot;Custom&quot;,&quot;OldGuidesSetting&quot;:{&quot;HeaderHeight&quot;:0.0,&quot;FooterHeight&quot;:0.0,&quot;SideMargin&quot;:0.0,&quot;TopMargin&quot;:0.0,&quot;BottomMargin&quot;:0.0,&quot;IntervalMargin&quot;:0.0}}"/>
</p:tagLst>
</file>

<file path=ppt/theme/theme1.xml><?xml version="1.0" encoding="utf-8"?>
<a:theme xmlns:a="http://schemas.openxmlformats.org/drawingml/2006/main" name="Office 主题​​">
  <a:themeElements>
    <a:clrScheme name="SJTUB">
      <a:dk1>
        <a:srgbClr val="000000"/>
      </a:dk1>
      <a:lt1>
        <a:srgbClr val="FFFFFF"/>
      </a:lt1>
      <a:dk2>
        <a:srgbClr val="BD9F68"/>
      </a:dk2>
      <a:lt2>
        <a:srgbClr val="B5B5B6"/>
      </a:lt2>
      <a:accent1>
        <a:srgbClr val="004098"/>
      </a:accent1>
      <a:accent2>
        <a:srgbClr val="0086D1"/>
      </a:accent2>
      <a:accent3>
        <a:srgbClr val="F08300"/>
      </a:accent3>
      <a:accent4>
        <a:srgbClr val="FDD000"/>
      </a:accent4>
      <a:accent5>
        <a:srgbClr val="338D27"/>
      </a:accent5>
      <a:accent6>
        <a:srgbClr val="00514E"/>
      </a:accent6>
      <a:hlink>
        <a:srgbClr val="B5B5B6"/>
      </a:hlink>
      <a:folHlink>
        <a:srgbClr val="BD9F68"/>
      </a:folHlink>
    </a:clrScheme>
    <a:fontScheme name="雅黑">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6350">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tx1"/>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dirty="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3605</TotalTime>
  <Words>359</Words>
  <Application>Microsoft Office PowerPoint</Application>
  <PresentationFormat>全屏显示(4:3)</PresentationFormat>
  <Paragraphs>14</Paragraphs>
  <Slides>4</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4</vt:i4>
      </vt:variant>
    </vt:vector>
  </HeadingPairs>
  <TitlesOfParts>
    <vt:vector size="10" baseType="lpstr">
      <vt:lpstr>等线</vt:lpstr>
      <vt:lpstr>宋体</vt:lpstr>
      <vt:lpstr>微软雅黑</vt:lpstr>
      <vt:lpstr>Arial</vt:lpstr>
      <vt:lpstr>Calibri</vt:lpstr>
      <vt:lpstr>Office 主题​​</vt:lpstr>
      <vt:lpstr>好睡</vt:lpstr>
      <vt:lpstr>在白天吸收充足的阳光，不用墨镜，</vt:lpstr>
      <vt:lpstr>褪黑素生物钟</vt:lpstr>
      <vt:lpstr>睡觉前一小时就应该停止看电视和使用电脑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标题在这里</dc:title>
  <dc:creator>SHEN Xiaodan</dc:creator>
  <cp:lastModifiedBy>Microsoft</cp:lastModifiedBy>
  <cp:revision>203</cp:revision>
  <dcterms:created xsi:type="dcterms:W3CDTF">2021-12-03T10:05:54Z</dcterms:created>
  <dcterms:modified xsi:type="dcterms:W3CDTF">2022-04-25T10:26:58Z</dcterms:modified>
</cp:coreProperties>
</file>